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9"/>
  </p:notesMasterIdLst>
  <p:sldIdLst>
    <p:sldId id="325" r:id="rId2"/>
    <p:sldId id="328" r:id="rId3"/>
    <p:sldId id="261" r:id="rId4"/>
    <p:sldId id="329" r:id="rId5"/>
    <p:sldId id="330" r:id="rId6"/>
    <p:sldId id="332" r:id="rId7"/>
    <p:sldId id="331" r:id="rId8"/>
    <p:sldId id="335" r:id="rId9"/>
    <p:sldId id="334" r:id="rId10"/>
    <p:sldId id="336" r:id="rId11"/>
    <p:sldId id="344" r:id="rId12"/>
    <p:sldId id="337" r:id="rId13"/>
    <p:sldId id="345" r:id="rId14"/>
    <p:sldId id="338" r:id="rId15"/>
    <p:sldId id="346" r:id="rId16"/>
    <p:sldId id="339" r:id="rId17"/>
    <p:sldId id="347" r:id="rId18"/>
    <p:sldId id="340" r:id="rId19"/>
    <p:sldId id="348" r:id="rId20"/>
    <p:sldId id="341" r:id="rId21"/>
    <p:sldId id="349" r:id="rId22"/>
    <p:sldId id="342" r:id="rId23"/>
    <p:sldId id="350" r:id="rId24"/>
    <p:sldId id="343" r:id="rId25"/>
    <p:sldId id="351" r:id="rId26"/>
    <p:sldId id="352" r:id="rId27"/>
    <p:sldId id="327"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appello, Riccardo" initials="CR" lastIdx="1" clrIdx="0">
    <p:extLst>
      <p:ext uri="{19B8F6BF-5375-455C-9EA6-DF929625EA0E}">
        <p15:presenceInfo xmlns:p15="http://schemas.microsoft.com/office/powerpoint/2012/main" userId="S::Riccardo.Cappello@insight.com::21891811-0346-4b05-afd5-168fcdf482b7"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717171"/>
    <a:srgbClr val="31313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00027B4-5FC1-49DA-8F16-6759BD945BBB}" v="3029" dt="2021-09-24T11:15:07.06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4982" autoAdjust="0"/>
  </p:normalViewPr>
  <p:slideViewPr>
    <p:cSldViewPr snapToGrid="0">
      <p:cViewPr>
        <p:scale>
          <a:sx n="100" d="100"/>
          <a:sy n="100" d="100"/>
        </p:scale>
        <p:origin x="138" y="-80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commentAuthors" Target="commentAuthors.xml"/><Relationship Id="rId35"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appello, Riccardo" userId="21891811-0346-4b05-afd5-168fcdf482b7" providerId="ADAL" clId="{300027B4-5FC1-49DA-8F16-6759BD945BBB}"/>
    <pc:docChg chg="undo custSel addSld delSld modSld sldOrd modMainMaster">
      <pc:chgData name="Cappello, Riccardo" userId="21891811-0346-4b05-afd5-168fcdf482b7" providerId="ADAL" clId="{300027B4-5FC1-49DA-8F16-6759BD945BBB}" dt="2021-09-24T11:36:03.144" v="28358"/>
      <pc:docMkLst>
        <pc:docMk/>
      </pc:docMkLst>
      <pc:sldChg chg="modNotesTx">
        <pc:chgData name="Cappello, Riccardo" userId="21891811-0346-4b05-afd5-168fcdf482b7" providerId="ADAL" clId="{300027B4-5FC1-49DA-8F16-6759BD945BBB}" dt="2021-09-24T07:42:12.659" v="18858" actId="20577"/>
        <pc:sldMkLst>
          <pc:docMk/>
          <pc:sldMk cId="182652970" sldId="261"/>
        </pc:sldMkLst>
      </pc:sldChg>
      <pc:sldChg chg="addSp delSp modSp mod modNotesTx">
        <pc:chgData name="Cappello, Riccardo" userId="21891811-0346-4b05-afd5-168fcdf482b7" providerId="ADAL" clId="{300027B4-5FC1-49DA-8F16-6759BD945BBB}" dt="2021-09-24T07:40:05.018" v="18649" actId="20577"/>
        <pc:sldMkLst>
          <pc:docMk/>
          <pc:sldMk cId="2590559894" sldId="325"/>
        </pc:sldMkLst>
        <pc:spChg chg="mod ord">
          <ac:chgData name="Cappello, Riccardo" userId="21891811-0346-4b05-afd5-168fcdf482b7" providerId="ADAL" clId="{300027B4-5FC1-49DA-8F16-6759BD945BBB}" dt="2021-09-22T10:24:37.330" v="105" actId="13244"/>
          <ac:spMkLst>
            <pc:docMk/>
            <pc:sldMk cId="2590559894" sldId="325"/>
            <ac:spMk id="4" creationId="{598F521C-D0E0-4576-B883-437293CDF361}"/>
          </ac:spMkLst>
        </pc:spChg>
        <pc:spChg chg="mod ord">
          <ac:chgData name="Cappello, Riccardo" userId="21891811-0346-4b05-afd5-168fcdf482b7" providerId="ADAL" clId="{300027B4-5FC1-49DA-8F16-6759BD945BBB}" dt="2021-09-22T10:30:31.753" v="263" actId="20577"/>
          <ac:spMkLst>
            <pc:docMk/>
            <pc:sldMk cId="2590559894" sldId="325"/>
            <ac:spMk id="5" creationId="{8D138129-9E7B-4CA1-88A1-8170AA4E9274}"/>
          </ac:spMkLst>
        </pc:spChg>
        <pc:spChg chg="add del mod">
          <ac:chgData name="Cappello, Riccardo" userId="21891811-0346-4b05-afd5-168fcdf482b7" providerId="ADAL" clId="{300027B4-5FC1-49DA-8F16-6759BD945BBB}" dt="2021-09-22T10:23:51.681" v="74"/>
          <ac:spMkLst>
            <pc:docMk/>
            <pc:sldMk cId="2590559894" sldId="325"/>
            <ac:spMk id="12" creationId="{A127F4F4-68EE-4B51-8F0F-82BACB454C8A}"/>
          </ac:spMkLst>
        </pc:spChg>
        <pc:spChg chg="add mod ord">
          <ac:chgData name="Cappello, Riccardo" userId="21891811-0346-4b05-afd5-168fcdf482b7" providerId="ADAL" clId="{300027B4-5FC1-49DA-8F16-6759BD945BBB}" dt="2021-09-22T10:24:26.231" v="104" actId="166"/>
          <ac:spMkLst>
            <pc:docMk/>
            <pc:sldMk cId="2590559894" sldId="325"/>
            <ac:spMk id="13" creationId="{9FE1A39C-14BE-4C4E-9F4B-C9FDA223081E}"/>
          </ac:spMkLst>
        </pc:spChg>
        <pc:picChg chg="add del mod">
          <ac:chgData name="Cappello, Riccardo" userId="21891811-0346-4b05-afd5-168fcdf482b7" providerId="ADAL" clId="{300027B4-5FC1-49DA-8F16-6759BD945BBB}" dt="2021-09-22T10:21:12.401" v="70" actId="478"/>
          <ac:picMkLst>
            <pc:docMk/>
            <pc:sldMk cId="2590559894" sldId="325"/>
            <ac:picMk id="3" creationId="{FF561642-A157-49B9-AE6C-3EFC6AF0974B}"/>
          </ac:picMkLst>
        </pc:picChg>
        <pc:picChg chg="add mod">
          <ac:chgData name="Cappello, Riccardo" userId="21891811-0346-4b05-afd5-168fcdf482b7" providerId="ADAL" clId="{300027B4-5FC1-49DA-8F16-6759BD945BBB}" dt="2021-09-22T10:30:45.394" v="324" actId="1037"/>
          <ac:picMkLst>
            <pc:docMk/>
            <pc:sldMk cId="2590559894" sldId="325"/>
            <ac:picMk id="6" creationId="{34D9C6D4-65B2-4283-9B09-2D4DDE7A2AF9}"/>
          </ac:picMkLst>
        </pc:picChg>
        <pc:picChg chg="add mod ord">
          <ac:chgData name="Cappello, Riccardo" userId="21891811-0346-4b05-afd5-168fcdf482b7" providerId="ADAL" clId="{300027B4-5FC1-49DA-8F16-6759BD945BBB}" dt="2021-09-22T10:30:45.394" v="324" actId="1037"/>
          <ac:picMkLst>
            <pc:docMk/>
            <pc:sldMk cId="2590559894" sldId="325"/>
            <ac:picMk id="7" creationId="{03C506B1-E289-4597-AD93-2883D4FFF751}"/>
          </ac:picMkLst>
        </pc:picChg>
        <pc:picChg chg="add mod ord">
          <ac:chgData name="Cappello, Riccardo" userId="21891811-0346-4b05-afd5-168fcdf482b7" providerId="ADAL" clId="{300027B4-5FC1-49DA-8F16-6759BD945BBB}" dt="2021-09-22T10:30:45.394" v="324" actId="1037"/>
          <ac:picMkLst>
            <pc:docMk/>
            <pc:sldMk cId="2590559894" sldId="325"/>
            <ac:picMk id="8" creationId="{324827AE-EAE0-43CA-AC5B-C4115D0421A7}"/>
          </ac:picMkLst>
        </pc:picChg>
        <pc:picChg chg="add mod ord">
          <ac:chgData name="Cappello, Riccardo" userId="21891811-0346-4b05-afd5-168fcdf482b7" providerId="ADAL" clId="{300027B4-5FC1-49DA-8F16-6759BD945BBB}" dt="2021-09-22T10:25:51.625" v="198" actId="1036"/>
          <ac:picMkLst>
            <pc:docMk/>
            <pc:sldMk cId="2590559894" sldId="325"/>
            <ac:picMk id="9" creationId="{A98A1131-D247-48E6-BC9A-EEBEB6D4532A}"/>
          </ac:picMkLst>
        </pc:picChg>
        <pc:picChg chg="add del mod">
          <ac:chgData name="Cappello, Riccardo" userId="21891811-0346-4b05-afd5-168fcdf482b7" providerId="ADAL" clId="{300027B4-5FC1-49DA-8F16-6759BD945BBB}" dt="2021-09-22T10:26:16.372" v="209" actId="478"/>
          <ac:picMkLst>
            <pc:docMk/>
            <pc:sldMk cId="2590559894" sldId="325"/>
            <ac:picMk id="11" creationId="{FC921C82-5453-4C29-BD15-785F1BE5EABC}"/>
          </ac:picMkLst>
        </pc:picChg>
        <pc:picChg chg="add mod">
          <ac:chgData name="Cappello, Riccardo" userId="21891811-0346-4b05-afd5-168fcdf482b7" providerId="ADAL" clId="{300027B4-5FC1-49DA-8F16-6759BD945BBB}" dt="2021-09-22T10:31:02.994" v="326" actId="1076"/>
          <ac:picMkLst>
            <pc:docMk/>
            <pc:sldMk cId="2590559894" sldId="325"/>
            <ac:picMk id="17" creationId="{3AF32F7E-3358-4B26-9801-A2F44ABDCEAA}"/>
          </ac:picMkLst>
        </pc:picChg>
        <pc:picChg chg="add del">
          <ac:chgData name="Cappello, Riccardo" userId="21891811-0346-4b05-afd5-168fcdf482b7" providerId="ADAL" clId="{300027B4-5FC1-49DA-8F16-6759BD945BBB}" dt="2021-09-22T10:19:07.731" v="64"/>
          <ac:picMkLst>
            <pc:docMk/>
            <pc:sldMk cId="2590559894" sldId="325"/>
            <ac:picMk id="1026" creationId="{504F8766-3227-4625-8CEF-6EC0DB48C0B3}"/>
          </ac:picMkLst>
        </pc:picChg>
        <pc:picChg chg="add del">
          <ac:chgData name="Cappello, Riccardo" userId="21891811-0346-4b05-afd5-168fcdf482b7" providerId="ADAL" clId="{300027B4-5FC1-49DA-8F16-6759BD945BBB}" dt="2021-09-22T10:19:35.122" v="66"/>
          <ac:picMkLst>
            <pc:docMk/>
            <pc:sldMk cId="2590559894" sldId="325"/>
            <ac:picMk id="1028" creationId="{9574FD01-C733-4963-B917-2BD008D5E13D}"/>
          </ac:picMkLst>
        </pc:picChg>
        <pc:picChg chg="add mod">
          <ac:chgData name="Cappello, Riccardo" userId="21891811-0346-4b05-afd5-168fcdf482b7" providerId="ADAL" clId="{300027B4-5FC1-49DA-8F16-6759BD945BBB}" dt="2021-09-22T10:30:38.218" v="265" actId="1076"/>
          <ac:picMkLst>
            <pc:docMk/>
            <pc:sldMk cId="2590559894" sldId="325"/>
            <ac:picMk id="1030" creationId="{C300858B-6E18-4D36-B6D5-8C4EF1FCEC32}"/>
          </ac:picMkLst>
        </pc:picChg>
      </pc:sldChg>
      <pc:sldChg chg="addSp delSp modSp del mod">
        <pc:chgData name="Cappello, Riccardo" userId="21891811-0346-4b05-afd5-168fcdf482b7" providerId="ADAL" clId="{300027B4-5FC1-49DA-8F16-6759BD945BBB}" dt="2021-09-22T10:40:26.310" v="327" actId="47"/>
        <pc:sldMkLst>
          <pc:docMk/>
          <pc:sldMk cId="777191069" sldId="326"/>
        </pc:sldMkLst>
        <pc:spChg chg="mod">
          <ac:chgData name="Cappello, Riccardo" userId="21891811-0346-4b05-afd5-168fcdf482b7" providerId="ADAL" clId="{300027B4-5FC1-49DA-8F16-6759BD945BBB}" dt="2021-09-22T10:26:39.074" v="234" actId="20577"/>
          <ac:spMkLst>
            <pc:docMk/>
            <pc:sldMk cId="777191069" sldId="326"/>
            <ac:spMk id="5" creationId="{7ED6B36B-3ED8-4A3E-B589-4293362FE879}"/>
          </ac:spMkLst>
        </pc:spChg>
        <pc:spChg chg="mod">
          <ac:chgData name="Cappello, Riccardo" userId="21891811-0346-4b05-afd5-168fcdf482b7" providerId="ADAL" clId="{300027B4-5FC1-49DA-8F16-6759BD945BBB}" dt="2021-09-22T10:26:35.841" v="225" actId="20577"/>
          <ac:spMkLst>
            <pc:docMk/>
            <pc:sldMk cId="777191069" sldId="326"/>
            <ac:spMk id="6" creationId="{E0703B2D-75C4-479F-B27D-9C4CD585963E}"/>
          </ac:spMkLst>
        </pc:spChg>
        <pc:spChg chg="del">
          <ac:chgData name="Cappello, Riccardo" userId="21891811-0346-4b05-afd5-168fcdf482b7" providerId="ADAL" clId="{300027B4-5FC1-49DA-8F16-6759BD945BBB}" dt="2021-09-22T10:26:21.664" v="210" actId="478"/>
          <ac:spMkLst>
            <pc:docMk/>
            <pc:sldMk cId="777191069" sldId="326"/>
            <ac:spMk id="7" creationId="{39521558-D274-44A1-9005-7C91C05F90B5}"/>
          </ac:spMkLst>
        </pc:spChg>
        <pc:spChg chg="mod">
          <ac:chgData name="Cappello, Riccardo" userId="21891811-0346-4b05-afd5-168fcdf482b7" providerId="ADAL" clId="{300027B4-5FC1-49DA-8F16-6759BD945BBB}" dt="2021-09-22T10:26:43.337" v="251" actId="20577"/>
          <ac:spMkLst>
            <pc:docMk/>
            <pc:sldMk cId="777191069" sldId="326"/>
            <ac:spMk id="8" creationId="{56302D06-8D79-4F3C-B332-A350A00474AA}"/>
          </ac:spMkLst>
        </pc:spChg>
        <pc:picChg chg="add mod">
          <ac:chgData name="Cappello, Riccardo" userId="21891811-0346-4b05-afd5-168fcdf482b7" providerId="ADAL" clId="{300027B4-5FC1-49DA-8F16-6759BD945BBB}" dt="2021-09-22T10:26:48.135" v="252" actId="1076"/>
          <ac:picMkLst>
            <pc:docMk/>
            <pc:sldMk cId="777191069" sldId="326"/>
            <ac:picMk id="3" creationId="{867F7521-5C77-48F4-BB2B-F7DDC15800BB}"/>
          </ac:picMkLst>
        </pc:picChg>
        <pc:picChg chg="add del mod">
          <ac:chgData name="Cappello, Riccardo" userId="21891811-0346-4b05-afd5-168fcdf482b7" providerId="ADAL" clId="{300027B4-5FC1-49DA-8F16-6759BD945BBB}" dt="2021-09-22T10:30:19.130" v="255"/>
          <ac:picMkLst>
            <pc:docMk/>
            <pc:sldMk cId="777191069" sldId="326"/>
            <ac:picMk id="9" creationId="{4A0497DD-DEA5-4A36-B6F7-0BD835516BAA}"/>
          </ac:picMkLst>
        </pc:picChg>
      </pc:sldChg>
      <pc:sldChg chg="addSp delSp modSp mod modNotesTx">
        <pc:chgData name="Cappello, Riccardo" userId="21891811-0346-4b05-afd5-168fcdf482b7" providerId="ADAL" clId="{300027B4-5FC1-49DA-8F16-6759BD945BBB}" dt="2021-09-24T11:33:47.276" v="28304" actId="20577"/>
        <pc:sldMkLst>
          <pc:docMk/>
          <pc:sldMk cId="3169383228" sldId="327"/>
        </pc:sldMkLst>
        <pc:spChg chg="mod">
          <ac:chgData name="Cappello, Riccardo" userId="21891811-0346-4b05-afd5-168fcdf482b7" providerId="ADAL" clId="{300027B4-5FC1-49DA-8F16-6759BD945BBB}" dt="2021-09-22T22:41:29.142" v="9048" actId="1035"/>
          <ac:spMkLst>
            <pc:docMk/>
            <pc:sldMk cId="3169383228" sldId="327"/>
            <ac:spMk id="3" creationId="{5F9AACDE-600D-4396-BAEB-D12630B6E677}"/>
          </ac:spMkLst>
        </pc:spChg>
        <pc:spChg chg="mod">
          <ac:chgData name="Cappello, Riccardo" userId="21891811-0346-4b05-afd5-168fcdf482b7" providerId="ADAL" clId="{300027B4-5FC1-49DA-8F16-6759BD945BBB}" dt="2021-09-22T22:41:29.142" v="9048" actId="1035"/>
          <ac:spMkLst>
            <pc:docMk/>
            <pc:sldMk cId="3169383228" sldId="327"/>
            <ac:spMk id="4" creationId="{F7836598-7AAE-4583-B73B-1DC75D0957DE}"/>
          </ac:spMkLst>
        </pc:spChg>
        <pc:spChg chg="del">
          <ac:chgData name="Cappello, Riccardo" userId="21891811-0346-4b05-afd5-168fcdf482b7" providerId="ADAL" clId="{300027B4-5FC1-49DA-8F16-6759BD945BBB}" dt="2021-09-22T22:38:51.259" v="9001" actId="478"/>
          <ac:spMkLst>
            <pc:docMk/>
            <pc:sldMk cId="3169383228" sldId="327"/>
            <ac:spMk id="5" creationId="{B2BA01DB-2A5E-494F-B807-08D45510E724}"/>
          </ac:spMkLst>
        </pc:spChg>
        <pc:spChg chg="add del mod">
          <ac:chgData name="Cappello, Riccardo" userId="21891811-0346-4b05-afd5-168fcdf482b7" providerId="ADAL" clId="{300027B4-5FC1-49DA-8F16-6759BD945BBB}" dt="2021-09-22T22:40:31.289" v="9012" actId="478"/>
          <ac:spMkLst>
            <pc:docMk/>
            <pc:sldMk cId="3169383228" sldId="327"/>
            <ac:spMk id="8" creationId="{F35B24AB-8AA0-4F89-83CF-D23995728C5D}"/>
          </ac:spMkLst>
        </pc:spChg>
        <pc:spChg chg="add del mod">
          <ac:chgData name="Cappello, Riccardo" userId="21891811-0346-4b05-afd5-168fcdf482b7" providerId="ADAL" clId="{300027B4-5FC1-49DA-8F16-6759BD945BBB}" dt="2021-09-22T22:40:33.496" v="9013" actId="478"/>
          <ac:spMkLst>
            <pc:docMk/>
            <pc:sldMk cId="3169383228" sldId="327"/>
            <ac:spMk id="11" creationId="{27C4EE7A-153A-4B02-8AB3-4A333F29521D}"/>
          </ac:spMkLst>
        </pc:spChg>
        <pc:picChg chg="add mod">
          <ac:chgData name="Cappello, Riccardo" userId="21891811-0346-4b05-afd5-168fcdf482b7" providerId="ADAL" clId="{300027B4-5FC1-49DA-8F16-6759BD945BBB}" dt="2021-09-22T22:41:29.142" v="9048" actId="1035"/>
          <ac:picMkLst>
            <pc:docMk/>
            <pc:sldMk cId="3169383228" sldId="327"/>
            <ac:picMk id="6" creationId="{82B55B02-F26C-40E0-8F49-4E3DC87FA063}"/>
          </ac:picMkLst>
        </pc:picChg>
        <pc:picChg chg="add del mod">
          <ac:chgData name="Cappello, Riccardo" userId="21891811-0346-4b05-afd5-168fcdf482b7" providerId="ADAL" clId="{300027B4-5FC1-49DA-8F16-6759BD945BBB}" dt="2021-09-22T22:40:47.118" v="9016" actId="478"/>
          <ac:picMkLst>
            <pc:docMk/>
            <pc:sldMk cId="3169383228" sldId="327"/>
            <ac:picMk id="7" creationId="{983A618E-E7C7-4EE8-8536-74AC0A325D3A}"/>
          </ac:picMkLst>
        </pc:picChg>
        <pc:picChg chg="add mod">
          <ac:chgData name="Cappello, Riccardo" userId="21891811-0346-4b05-afd5-168fcdf482b7" providerId="ADAL" clId="{300027B4-5FC1-49DA-8F16-6759BD945BBB}" dt="2021-09-22T22:42:06.178" v="9066" actId="1035"/>
          <ac:picMkLst>
            <pc:docMk/>
            <pc:sldMk cId="3169383228" sldId="327"/>
            <ac:picMk id="10" creationId="{6ABFD989-6D50-4894-9D89-53D76D2265AD}"/>
          </ac:picMkLst>
        </pc:picChg>
      </pc:sldChg>
      <pc:sldChg chg="modNotesTx">
        <pc:chgData name="Cappello, Riccardo" userId="21891811-0346-4b05-afd5-168fcdf482b7" providerId="ADAL" clId="{300027B4-5FC1-49DA-8F16-6759BD945BBB}" dt="2021-09-24T07:40:31.586" v="18755" actId="20577"/>
        <pc:sldMkLst>
          <pc:docMk/>
          <pc:sldMk cId="373368922" sldId="328"/>
        </pc:sldMkLst>
      </pc:sldChg>
      <pc:sldChg chg="addSp delSp modSp new mod modClrScheme chgLayout modNotesTx">
        <pc:chgData name="Cappello, Riccardo" userId="21891811-0346-4b05-afd5-168fcdf482b7" providerId="ADAL" clId="{300027B4-5FC1-49DA-8F16-6759BD945BBB}" dt="2021-09-24T07:43:27.579" v="19119" actId="20577"/>
        <pc:sldMkLst>
          <pc:docMk/>
          <pc:sldMk cId="2823083309" sldId="329"/>
        </pc:sldMkLst>
        <pc:spChg chg="del mod ord">
          <ac:chgData name="Cappello, Riccardo" userId="21891811-0346-4b05-afd5-168fcdf482b7" providerId="ADAL" clId="{300027B4-5FC1-49DA-8F16-6759BD945BBB}" dt="2021-09-22T10:40:47.235" v="329" actId="700"/>
          <ac:spMkLst>
            <pc:docMk/>
            <pc:sldMk cId="2823083309" sldId="329"/>
            <ac:spMk id="2" creationId="{03BCC448-9234-42F9-A5C4-23B0D3559A20}"/>
          </ac:spMkLst>
        </pc:spChg>
        <pc:spChg chg="add mod ord">
          <ac:chgData name="Cappello, Riccardo" userId="21891811-0346-4b05-afd5-168fcdf482b7" providerId="ADAL" clId="{300027B4-5FC1-49DA-8F16-6759BD945BBB}" dt="2021-09-22T10:54:41.561" v="1544" actId="20577"/>
          <ac:spMkLst>
            <pc:docMk/>
            <pc:sldMk cId="2823083309" sldId="329"/>
            <ac:spMk id="3" creationId="{4098C47E-91BB-4FF4-9ECC-9831550E06C3}"/>
          </ac:spMkLst>
        </pc:spChg>
        <pc:spChg chg="add mod ord">
          <ac:chgData name="Cappello, Riccardo" userId="21891811-0346-4b05-afd5-168fcdf482b7" providerId="ADAL" clId="{300027B4-5FC1-49DA-8F16-6759BD945BBB}" dt="2021-09-22T10:48:11.217" v="428" actId="14100"/>
          <ac:spMkLst>
            <pc:docMk/>
            <pc:sldMk cId="2823083309" sldId="329"/>
            <ac:spMk id="4" creationId="{6957ECD5-D4D1-4F5E-898B-2E866A4992AD}"/>
          </ac:spMkLst>
        </pc:spChg>
        <pc:spChg chg="add del mod">
          <ac:chgData name="Cappello, Riccardo" userId="21891811-0346-4b05-afd5-168fcdf482b7" providerId="ADAL" clId="{300027B4-5FC1-49DA-8F16-6759BD945BBB}" dt="2021-09-22T10:44:04.974" v="368"/>
          <ac:spMkLst>
            <pc:docMk/>
            <pc:sldMk cId="2823083309" sldId="329"/>
            <ac:spMk id="5" creationId="{61B85E43-9C70-4246-937E-E076055565FA}"/>
          </ac:spMkLst>
        </pc:spChg>
        <pc:spChg chg="add del mod">
          <ac:chgData name="Cappello, Riccardo" userId="21891811-0346-4b05-afd5-168fcdf482b7" providerId="ADAL" clId="{300027B4-5FC1-49DA-8F16-6759BD945BBB}" dt="2021-09-22T10:44:12.522" v="372"/>
          <ac:spMkLst>
            <pc:docMk/>
            <pc:sldMk cId="2823083309" sldId="329"/>
            <ac:spMk id="6" creationId="{77978BF9-510F-4AEC-A2F8-E1A78D808191}"/>
          </ac:spMkLst>
        </pc:spChg>
        <pc:spChg chg="add del">
          <ac:chgData name="Cappello, Riccardo" userId="21891811-0346-4b05-afd5-168fcdf482b7" providerId="ADAL" clId="{300027B4-5FC1-49DA-8F16-6759BD945BBB}" dt="2021-09-22T10:45:01.465" v="374"/>
          <ac:spMkLst>
            <pc:docMk/>
            <pc:sldMk cId="2823083309" sldId="329"/>
            <ac:spMk id="7" creationId="{1CBD26F6-E559-46F6-ACBD-45B91B1015D6}"/>
          </ac:spMkLst>
        </pc:spChg>
        <pc:picChg chg="add mod">
          <ac:chgData name="Cappello, Riccardo" userId="21891811-0346-4b05-afd5-168fcdf482b7" providerId="ADAL" clId="{300027B4-5FC1-49DA-8F16-6759BD945BBB}" dt="2021-09-22T10:46:05.651" v="379" actId="1076"/>
          <ac:picMkLst>
            <pc:docMk/>
            <pc:sldMk cId="2823083309" sldId="329"/>
            <ac:picMk id="9" creationId="{12A98497-25FC-4425-9AB3-542E18D2FAB4}"/>
          </ac:picMkLst>
        </pc:picChg>
      </pc:sldChg>
      <pc:sldChg chg="addSp delSp modSp new mod modAnim modNotesTx">
        <pc:chgData name="Cappello, Riccardo" userId="21891811-0346-4b05-afd5-168fcdf482b7" providerId="ADAL" clId="{300027B4-5FC1-49DA-8F16-6759BD945BBB}" dt="2021-09-24T10:56:04.227" v="27382" actId="20577"/>
        <pc:sldMkLst>
          <pc:docMk/>
          <pc:sldMk cId="1414685603" sldId="330"/>
        </pc:sldMkLst>
        <pc:spChg chg="mod">
          <ac:chgData name="Cappello, Riccardo" userId="21891811-0346-4b05-afd5-168fcdf482b7" providerId="ADAL" clId="{300027B4-5FC1-49DA-8F16-6759BD945BBB}" dt="2021-09-22T11:08:45.113" v="1597" actId="20577"/>
          <ac:spMkLst>
            <pc:docMk/>
            <pc:sldMk cId="1414685603" sldId="330"/>
            <ac:spMk id="2" creationId="{5DE512FA-ED53-4AC4-8CF6-25CD69344EDA}"/>
          </ac:spMkLst>
        </pc:spChg>
        <pc:spChg chg="del">
          <ac:chgData name="Cappello, Riccardo" userId="21891811-0346-4b05-afd5-168fcdf482b7" providerId="ADAL" clId="{300027B4-5FC1-49DA-8F16-6759BD945BBB}" dt="2021-09-22T10:55:55.027" v="1593"/>
          <ac:spMkLst>
            <pc:docMk/>
            <pc:sldMk cId="1414685603" sldId="330"/>
            <ac:spMk id="3" creationId="{109B9640-AC33-400E-898B-D4A5B68C8B69}"/>
          </ac:spMkLst>
        </pc:spChg>
        <pc:spChg chg="add mod">
          <ac:chgData name="Cappello, Riccardo" userId="21891811-0346-4b05-afd5-168fcdf482b7" providerId="ADAL" clId="{300027B4-5FC1-49DA-8F16-6759BD945BBB}" dt="2021-09-22T11:27:59.961" v="2656" actId="20577"/>
          <ac:spMkLst>
            <pc:docMk/>
            <pc:sldMk cId="1414685603" sldId="330"/>
            <ac:spMk id="4" creationId="{88F7F4D1-9134-40BC-B3C5-F38B09B2F14D}"/>
          </ac:spMkLst>
        </pc:spChg>
        <pc:picChg chg="add mod">
          <ac:chgData name="Cappello, Riccardo" userId="21891811-0346-4b05-afd5-168fcdf482b7" providerId="ADAL" clId="{300027B4-5FC1-49DA-8F16-6759BD945BBB}" dt="2021-09-22T10:56:02.852" v="1594" actId="1076"/>
          <ac:picMkLst>
            <pc:docMk/>
            <pc:sldMk cId="1414685603" sldId="330"/>
            <ac:picMk id="3074" creationId="{E526F488-91BA-4B1B-8E5E-DACC0BAA65D5}"/>
          </ac:picMkLst>
        </pc:picChg>
        <pc:picChg chg="add mod">
          <ac:chgData name="Cappello, Riccardo" userId="21891811-0346-4b05-afd5-168fcdf482b7" providerId="ADAL" clId="{300027B4-5FC1-49DA-8F16-6759BD945BBB}" dt="2021-09-22T11:17:50.613" v="1840" actId="14100"/>
          <ac:picMkLst>
            <pc:docMk/>
            <pc:sldMk cId="1414685603" sldId="330"/>
            <ac:picMk id="3076" creationId="{F5A3D7C9-9FF5-4816-864E-78555D7BBCA1}"/>
          </ac:picMkLst>
        </pc:picChg>
      </pc:sldChg>
      <pc:sldChg chg="addSp delSp modSp new mod modAnim modNotesTx">
        <pc:chgData name="Cappello, Riccardo" userId="21891811-0346-4b05-afd5-168fcdf482b7" providerId="ADAL" clId="{300027B4-5FC1-49DA-8F16-6759BD945BBB}" dt="2021-09-24T11:33:57.204" v="28321"/>
        <pc:sldMkLst>
          <pc:docMk/>
          <pc:sldMk cId="1689086565" sldId="331"/>
        </pc:sldMkLst>
        <pc:spChg chg="mod">
          <ac:chgData name="Cappello, Riccardo" userId="21891811-0346-4b05-afd5-168fcdf482b7" providerId="ADAL" clId="{300027B4-5FC1-49DA-8F16-6759BD945BBB}" dt="2021-09-22T11:32:46.864" v="2779" actId="20577"/>
          <ac:spMkLst>
            <pc:docMk/>
            <pc:sldMk cId="1689086565" sldId="331"/>
            <ac:spMk id="2" creationId="{14CDD19E-A244-4453-A81E-DD76ADFA0A9E}"/>
          </ac:spMkLst>
        </pc:spChg>
        <pc:spChg chg="mod">
          <ac:chgData name="Cappello, Riccardo" userId="21891811-0346-4b05-afd5-168fcdf482b7" providerId="ADAL" clId="{300027B4-5FC1-49DA-8F16-6759BD945BBB}" dt="2021-09-22T11:50:31.097" v="3433" actId="790"/>
          <ac:spMkLst>
            <pc:docMk/>
            <pc:sldMk cId="1689086565" sldId="331"/>
            <ac:spMk id="3" creationId="{D4110328-1CDA-4748-B887-E2A5DDF1F012}"/>
          </ac:spMkLst>
        </pc:spChg>
        <pc:spChg chg="add del mod">
          <ac:chgData name="Cappello, Riccardo" userId="21891811-0346-4b05-afd5-168fcdf482b7" providerId="ADAL" clId="{300027B4-5FC1-49DA-8F16-6759BD945BBB}" dt="2021-09-22T11:51:41.073" v="3439" actId="478"/>
          <ac:spMkLst>
            <pc:docMk/>
            <pc:sldMk cId="1689086565" sldId="331"/>
            <ac:spMk id="6" creationId="{1B022486-74BE-4AB4-82B8-D2BAFBA6EE69}"/>
          </ac:spMkLst>
        </pc:spChg>
        <pc:spChg chg="mod">
          <ac:chgData name="Cappello, Riccardo" userId="21891811-0346-4b05-afd5-168fcdf482b7" providerId="ADAL" clId="{300027B4-5FC1-49DA-8F16-6759BD945BBB}" dt="2021-09-22T11:57:25.379" v="3442"/>
          <ac:spMkLst>
            <pc:docMk/>
            <pc:sldMk cId="1689086565" sldId="331"/>
            <ac:spMk id="9" creationId="{F733DBAB-E861-4D54-9B5B-883938A4A5E9}"/>
          </ac:spMkLst>
        </pc:spChg>
        <pc:spChg chg="mod">
          <ac:chgData name="Cappello, Riccardo" userId="21891811-0346-4b05-afd5-168fcdf482b7" providerId="ADAL" clId="{300027B4-5FC1-49DA-8F16-6759BD945BBB}" dt="2021-09-22T11:57:25.379" v="3442"/>
          <ac:spMkLst>
            <pc:docMk/>
            <pc:sldMk cId="1689086565" sldId="331"/>
            <ac:spMk id="10" creationId="{CEE42CCD-F77E-4D67-9FEE-B558CCF5FD49}"/>
          </ac:spMkLst>
        </pc:spChg>
        <pc:spChg chg="mod">
          <ac:chgData name="Cappello, Riccardo" userId="21891811-0346-4b05-afd5-168fcdf482b7" providerId="ADAL" clId="{300027B4-5FC1-49DA-8F16-6759BD945BBB}" dt="2021-09-22T11:57:25.379" v="3442"/>
          <ac:spMkLst>
            <pc:docMk/>
            <pc:sldMk cId="1689086565" sldId="331"/>
            <ac:spMk id="11" creationId="{EF57F71C-E8C3-4466-BB5B-E048123B6FF3}"/>
          </ac:spMkLst>
        </pc:spChg>
        <pc:spChg chg="mod">
          <ac:chgData name="Cappello, Riccardo" userId="21891811-0346-4b05-afd5-168fcdf482b7" providerId="ADAL" clId="{300027B4-5FC1-49DA-8F16-6759BD945BBB}" dt="2021-09-22T11:57:25.379" v="3442"/>
          <ac:spMkLst>
            <pc:docMk/>
            <pc:sldMk cId="1689086565" sldId="331"/>
            <ac:spMk id="12" creationId="{8AE1B1E2-5C89-4696-B151-67D9FB9F1896}"/>
          </ac:spMkLst>
        </pc:spChg>
        <pc:spChg chg="mod">
          <ac:chgData name="Cappello, Riccardo" userId="21891811-0346-4b05-afd5-168fcdf482b7" providerId="ADAL" clId="{300027B4-5FC1-49DA-8F16-6759BD945BBB}" dt="2021-09-22T11:57:50.634" v="3471" actId="20577"/>
          <ac:spMkLst>
            <pc:docMk/>
            <pc:sldMk cId="1689086565" sldId="331"/>
            <ac:spMk id="14" creationId="{3E5E0781-AF98-4D48-9CA2-A5FD2AB988D3}"/>
          </ac:spMkLst>
        </pc:spChg>
        <pc:spChg chg="mod">
          <ac:chgData name="Cappello, Riccardo" userId="21891811-0346-4b05-afd5-168fcdf482b7" providerId="ADAL" clId="{300027B4-5FC1-49DA-8F16-6759BD945BBB}" dt="2021-09-22T12:20:14.511" v="3554" actId="403"/>
          <ac:spMkLst>
            <pc:docMk/>
            <pc:sldMk cId="1689086565" sldId="331"/>
            <ac:spMk id="15" creationId="{E6AEAB25-C1A5-40CE-8DD5-B642ECC33EC3}"/>
          </ac:spMkLst>
        </pc:spChg>
        <pc:spChg chg="mod">
          <ac:chgData name="Cappello, Riccardo" userId="21891811-0346-4b05-afd5-168fcdf482b7" providerId="ADAL" clId="{300027B4-5FC1-49DA-8F16-6759BD945BBB}" dt="2021-09-22T11:57:42.665" v="3456" actId="20577"/>
          <ac:spMkLst>
            <pc:docMk/>
            <pc:sldMk cId="1689086565" sldId="331"/>
            <ac:spMk id="17" creationId="{07524116-0E3A-4FC9-9A1A-D1589E599EF8}"/>
          </ac:spMkLst>
        </pc:spChg>
        <pc:spChg chg="mod">
          <ac:chgData name="Cappello, Riccardo" userId="21891811-0346-4b05-afd5-168fcdf482b7" providerId="ADAL" clId="{300027B4-5FC1-49DA-8F16-6759BD945BBB}" dt="2021-09-22T12:20:11.025" v="3553" actId="403"/>
          <ac:spMkLst>
            <pc:docMk/>
            <pc:sldMk cId="1689086565" sldId="331"/>
            <ac:spMk id="18" creationId="{35F34EEE-8D04-466F-A4BC-C7BBB21D32A0}"/>
          </ac:spMkLst>
        </pc:spChg>
        <pc:spChg chg="add del mod">
          <ac:chgData name="Cappello, Riccardo" userId="21891811-0346-4b05-afd5-168fcdf482b7" providerId="ADAL" clId="{300027B4-5FC1-49DA-8F16-6759BD945BBB}" dt="2021-09-22T11:58:06.097" v="3478" actId="478"/>
          <ac:spMkLst>
            <pc:docMk/>
            <pc:sldMk cId="1689086565" sldId="331"/>
            <ac:spMk id="19" creationId="{2123BB7F-0294-4752-B86B-D4240CED303E}"/>
          </ac:spMkLst>
        </pc:spChg>
        <pc:spChg chg="add del mod">
          <ac:chgData name="Cappello, Riccardo" userId="21891811-0346-4b05-afd5-168fcdf482b7" providerId="ADAL" clId="{300027B4-5FC1-49DA-8F16-6759BD945BBB}" dt="2021-09-22T11:58:05.130" v="3477" actId="478"/>
          <ac:spMkLst>
            <pc:docMk/>
            <pc:sldMk cId="1689086565" sldId="331"/>
            <ac:spMk id="20" creationId="{5FE04097-28D1-4BD9-B230-294554C19163}"/>
          </ac:spMkLst>
        </pc:spChg>
        <pc:grpChg chg="add del mod">
          <ac:chgData name="Cappello, Riccardo" userId="21891811-0346-4b05-afd5-168fcdf482b7" providerId="ADAL" clId="{300027B4-5FC1-49DA-8F16-6759BD945BBB}" dt="2021-09-22T13:11:32.401" v="3581" actId="478"/>
          <ac:grpSpMkLst>
            <pc:docMk/>
            <pc:sldMk cId="1689086565" sldId="331"/>
            <ac:grpSpMk id="7" creationId="{818A6261-6CD8-45DE-81CD-83A0AC3630B9}"/>
          </ac:grpSpMkLst>
        </pc:grpChg>
        <pc:grpChg chg="add del mod">
          <ac:chgData name="Cappello, Riccardo" userId="21891811-0346-4b05-afd5-168fcdf482b7" providerId="ADAL" clId="{300027B4-5FC1-49DA-8F16-6759BD945BBB}" dt="2021-09-22T13:10:31.543" v="3557" actId="164"/>
          <ac:grpSpMkLst>
            <pc:docMk/>
            <pc:sldMk cId="1689086565" sldId="331"/>
            <ac:grpSpMk id="8" creationId="{A36BEF5E-69BD-4976-9AB7-F0A381425F8A}"/>
          </ac:grpSpMkLst>
        </pc:grpChg>
        <pc:grpChg chg="add mod">
          <ac:chgData name="Cappello, Riccardo" userId="21891811-0346-4b05-afd5-168fcdf482b7" providerId="ADAL" clId="{300027B4-5FC1-49DA-8F16-6759BD945BBB}" dt="2021-09-22T13:10:31.543" v="3557" actId="164"/>
          <ac:grpSpMkLst>
            <pc:docMk/>
            <pc:sldMk cId="1689086565" sldId="331"/>
            <ac:grpSpMk id="13" creationId="{A1B93EDE-C17D-4D7D-9185-E0F79A845672}"/>
          </ac:grpSpMkLst>
        </pc:grpChg>
        <pc:grpChg chg="add mod">
          <ac:chgData name="Cappello, Riccardo" userId="21891811-0346-4b05-afd5-168fcdf482b7" providerId="ADAL" clId="{300027B4-5FC1-49DA-8F16-6759BD945BBB}" dt="2021-09-22T13:10:31.543" v="3557" actId="164"/>
          <ac:grpSpMkLst>
            <pc:docMk/>
            <pc:sldMk cId="1689086565" sldId="331"/>
            <ac:grpSpMk id="16" creationId="{DBA3ADA4-F88C-4338-925A-67ADE0BA4C0E}"/>
          </ac:grpSpMkLst>
        </pc:grpChg>
        <pc:picChg chg="add mod">
          <ac:chgData name="Cappello, Riccardo" userId="21891811-0346-4b05-afd5-168fcdf482b7" providerId="ADAL" clId="{300027B4-5FC1-49DA-8F16-6759BD945BBB}" dt="2021-09-22T13:11:41.978" v="3584" actId="1076"/>
          <ac:picMkLst>
            <pc:docMk/>
            <pc:sldMk cId="1689086565" sldId="331"/>
            <ac:picMk id="5" creationId="{E28FE3A4-C903-467E-9806-91229C571397}"/>
          </ac:picMkLst>
        </pc:picChg>
        <pc:picChg chg="add mod">
          <ac:chgData name="Cappello, Riccardo" userId="21891811-0346-4b05-afd5-168fcdf482b7" providerId="ADAL" clId="{300027B4-5FC1-49DA-8F16-6759BD945BBB}" dt="2021-09-22T11:45:54.961" v="3193" actId="14100"/>
          <ac:picMkLst>
            <pc:docMk/>
            <pc:sldMk cId="1689086565" sldId="331"/>
            <ac:picMk id="4098" creationId="{C05EBA58-CC6C-475E-881F-5DBFD47E6E35}"/>
          </ac:picMkLst>
        </pc:picChg>
      </pc:sldChg>
      <pc:sldChg chg="addSp delSp modSp new mod modClrScheme modAnim addCm delCm chgLayout modNotesTx">
        <pc:chgData name="Cappello, Riccardo" userId="21891811-0346-4b05-afd5-168fcdf482b7" providerId="ADAL" clId="{300027B4-5FC1-49DA-8F16-6759BD945BBB}" dt="2021-09-24T10:56:55.988" v="27383"/>
        <pc:sldMkLst>
          <pc:docMk/>
          <pc:sldMk cId="3411836864" sldId="332"/>
        </pc:sldMkLst>
        <pc:spChg chg="del">
          <ac:chgData name="Cappello, Riccardo" userId="21891811-0346-4b05-afd5-168fcdf482b7" providerId="ADAL" clId="{300027B4-5FC1-49DA-8F16-6759BD945BBB}" dt="2021-09-22T11:29:48.473" v="2665" actId="700"/>
          <ac:spMkLst>
            <pc:docMk/>
            <pc:sldMk cId="3411836864" sldId="332"/>
            <ac:spMk id="2" creationId="{F7A2DE44-6348-4BC7-AB2A-7772B49D4FC3}"/>
          </ac:spMkLst>
        </pc:spChg>
        <pc:spChg chg="del mod ord">
          <ac:chgData name="Cappello, Riccardo" userId="21891811-0346-4b05-afd5-168fcdf482b7" providerId="ADAL" clId="{300027B4-5FC1-49DA-8F16-6759BD945BBB}" dt="2021-09-22T11:29:48.473" v="2665" actId="700"/>
          <ac:spMkLst>
            <pc:docMk/>
            <pc:sldMk cId="3411836864" sldId="332"/>
            <ac:spMk id="3" creationId="{153C0084-0377-4E03-B6F4-A9167C449E2E}"/>
          </ac:spMkLst>
        </pc:spChg>
        <pc:spChg chg="add del mod ord">
          <ac:chgData name="Cappello, Riccardo" userId="21891811-0346-4b05-afd5-168fcdf482b7" providerId="ADAL" clId="{300027B4-5FC1-49DA-8F16-6759BD945BBB}" dt="2021-09-22T11:30:09.624" v="2666" actId="478"/>
          <ac:spMkLst>
            <pc:docMk/>
            <pc:sldMk cId="3411836864" sldId="332"/>
            <ac:spMk id="4" creationId="{19E3EDE9-8CBE-437F-BBA7-44F2F8471E1B}"/>
          </ac:spMkLst>
        </pc:spChg>
        <pc:spChg chg="add mod">
          <ac:chgData name="Cappello, Riccardo" userId="21891811-0346-4b05-afd5-168fcdf482b7" providerId="ADAL" clId="{300027B4-5FC1-49DA-8F16-6759BD945BBB}" dt="2021-09-22T13:11:00.816" v="3567" actId="207"/>
          <ac:spMkLst>
            <pc:docMk/>
            <pc:sldMk cId="3411836864" sldId="332"/>
            <ac:spMk id="6" creationId="{A8124D15-C6AD-40BE-AA1A-C8BD811A3CBD}"/>
          </ac:spMkLst>
        </pc:spChg>
        <pc:picChg chg="add mod">
          <ac:chgData name="Cappello, Riccardo" userId="21891811-0346-4b05-afd5-168fcdf482b7" providerId="ADAL" clId="{300027B4-5FC1-49DA-8F16-6759BD945BBB}" dt="2021-09-22T11:31:53.033" v="2751" actId="1440"/>
          <ac:picMkLst>
            <pc:docMk/>
            <pc:sldMk cId="3411836864" sldId="332"/>
            <ac:picMk id="5" creationId="{88877370-D813-409A-AADB-0D0FD9617E53}"/>
          </ac:picMkLst>
        </pc:picChg>
      </pc:sldChg>
      <pc:sldChg chg="addSp delSp modSp new del">
        <pc:chgData name="Cappello, Riccardo" userId="21891811-0346-4b05-afd5-168fcdf482b7" providerId="ADAL" clId="{300027B4-5FC1-49DA-8F16-6759BD945BBB}" dt="2021-09-22T22:39:15.813" v="9004" actId="47"/>
        <pc:sldMkLst>
          <pc:docMk/>
          <pc:sldMk cId="3159839399" sldId="333"/>
        </pc:sldMkLst>
        <pc:spChg chg="mod">
          <ac:chgData name="Cappello, Riccardo" userId="21891811-0346-4b05-afd5-168fcdf482b7" providerId="ADAL" clId="{300027B4-5FC1-49DA-8F16-6759BD945BBB}" dt="2021-09-22T13:10:37.632" v="3559"/>
          <ac:spMkLst>
            <pc:docMk/>
            <pc:sldMk cId="3159839399" sldId="333"/>
            <ac:spMk id="8" creationId="{2D8EE4C8-FE10-46BB-9FE1-7346CC0DBD9B}"/>
          </ac:spMkLst>
        </pc:spChg>
        <pc:spChg chg="mod">
          <ac:chgData name="Cappello, Riccardo" userId="21891811-0346-4b05-afd5-168fcdf482b7" providerId="ADAL" clId="{300027B4-5FC1-49DA-8F16-6759BD945BBB}" dt="2021-09-22T13:10:37.632" v="3559"/>
          <ac:spMkLst>
            <pc:docMk/>
            <pc:sldMk cId="3159839399" sldId="333"/>
            <ac:spMk id="9" creationId="{647F9A2C-6C1E-427E-868F-704C72C62B71}"/>
          </ac:spMkLst>
        </pc:spChg>
        <pc:spChg chg="mod">
          <ac:chgData name="Cappello, Riccardo" userId="21891811-0346-4b05-afd5-168fcdf482b7" providerId="ADAL" clId="{300027B4-5FC1-49DA-8F16-6759BD945BBB}" dt="2021-09-22T13:10:37.632" v="3559"/>
          <ac:spMkLst>
            <pc:docMk/>
            <pc:sldMk cId="3159839399" sldId="333"/>
            <ac:spMk id="10" creationId="{EDC61720-A823-4198-ABA7-9C2E61411022}"/>
          </ac:spMkLst>
        </pc:spChg>
        <pc:spChg chg="mod">
          <ac:chgData name="Cappello, Riccardo" userId="21891811-0346-4b05-afd5-168fcdf482b7" providerId="ADAL" clId="{300027B4-5FC1-49DA-8F16-6759BD945BBB}" dt="2021-09-22T13:10:37.632" v="3559"/>
          <ac:spMkLst>
            <pc:docMk/>
            <pc:sldMk cId="3159839399" sldId="333"/>
            <ac:spMk id="11" creationId="{4BFA3C79-F8E2-456E-AD78-5A986666C118}"/>
          </ac:spMkLst>
        </pc:spChg>
        <pc:spChg chg="mod">
          <ac:chgData name="Cappello, Riccardo" userId="21891811-0346-4b05-afd5-168fcdf482b7" providerId="ADAL" clId="{300027B4-5FC1-49DA-8F16-6759BD945BBB}" dt="2021-09-22T13:10:37.632" v="3559"/>
          <ac:spMkLst>
            <pc:docMk/>
            <pc:sldMk cId="3159839399" sldId="333"/>
            <ac:spMk id="12" creationId="{33E7774A-277F-4438-9E05-976994CE7D87}"/>
          </ac:spMkLst>
        </pc:spChg>
        <pc:spChg chg="mod">
          <ac:chgData name="Cappello, Riccardo" userId="21891811-0346-4b05-afd5-168fcdf482b7" providerId="ADAL" clId="{300027B4-5FC1-49DA-8F16-6759BD945BBB}" dt="2021-09-22T13:10:37.632" v="3559"/>
          <ac:spMkLst>
            <pc:docMk/>
            <pc:sldMk cId="3159839399" sldId="333"/>
            <ac:spMk id="13" creationId="{9767E172-C1E9-4D32-85B9-C0D81AF07A78}"/>
          </ac:spMkLst>
        </pc:spChg>
        <pc:spChg chg="mod">
          <ac:chgData name="Cappello, Riccardo" userId="21891811-0346-4b05-afd5-168fcdf482b7" providerId="ADAL" clId="{300027B4-5FC1-49DA-8F16-6759BD945BBB}" dt="2021-09-22T13:10:37.632" v="3559"/>
          <ac:spMkLst>
            <pc:docMk/>
            <pc:sldMk cId="3159839399" sldId="333"/>
            <ac:spMk id="14" creationId="{FE805F8D-45D5-43A0-939F-57090E65F088}"/>
          </ac:spMkLst>
        </pc:spChg>
        <pc:spChg chg="mod">
          <ac:chgData name="Cappello, Riccardo" userId="21891811-0346-4b05-afd5-168fcdf482b7" providerId="ADAL" clId="{300027B4-5FC1-49DA-8F16-6759BD945BBB}" dt="2021-09-22T13:10:37.632" v="3559"/>
          <ac:spMkLst>
            <pc:docMk/>
            <pc:sldMk cId="3159839399" sldId="333"/>
            <ac:spMk id="15" creationId="{DFDF5C0B-9F58-4161-BAB9-D51C89382829}"/>
          </ac:spMkLst>
        </pc:spChg>
        <pc:grpChg chg="add del mod">
          <ac:chgData name="Cappello, Riccardo" userId="21891811-0346-4b05-afd5-168fcdf482b7" providerId="ADAL" clId="{300027B4-5FC1-49DA-8F16-6759BD945BBB}" dt="2021-09-22T13:10:40.754" v="3560"/>
          <ac:grpSpMkLst>
            <pc:docMk/>
            <pc:sldMk cId="3159839399" sldId="333"/>
            <ac:grpSpMk id="4" creationId="{39BA1951-EA5F-45D2-A437-759634BFAEAD}"/>
          </ac:grpSpMkLst>
        </pc:grpChg>
        <pc:grpChg chg="mod">
          <ac:chgData name="Cappello, Riccardo" userId="21891811-0346-4b05-afd5-168fcdf482b7" providerId="ADAL" clId="{300027B4-5FC1-49DA-8F16-6759BD945BBB}" dt="2021-09-22T13:10:37.632" v="3559"/>
          <ac:grpSpMkLst>
            <pc:docMk/>
            <pc:sldMk cId="3159839399" sldId="333"/>
            <ac:grpSpMk id="5" creationId="{C8021534-44D4-4374-9958-E9567137279F}"/>
          </ac:grpSpMkLst>
        </pc:grpChg>
        <pc:grpChg chg="mod">
          <ac:chgData name="Cappello, Riccardo" userId="21891811-0346-4b05-afd5-168fcdf482b7" providerId="ADAL" clId="{300027B4-5FC1-49DA-8F16-6759BD945BBB}" dt="2021-09-22T13:10:37.632" v="3559"/>
          <ac:grpSpMkLst>
            <pc:docMk/>
            <pc:sldMk cId="3159839399" sldId="333"/>
            <ac:grpSpMk id="6" creationId="{11953DDB-2DFD-432D-91E6-B27CC9650CAF}"/>
          </ac:grpSpMkLst>
        </pc:grpChg>
        <pc:grpChg chg="mod">
          <ac:chgData name="Cappello, Riccardo" userId="21891811-0346-4b05-afd5-168fcdf482b7" providerId="ADAL" clId="{300027B4-5FC1-49DA-8F16-6759BD945BBB}" dt="2021-09-22T13:10:37.632" v="3559"/>
          <ac:grpSpMkLst>
            <pc:docMk/>
            <pc:sldMk cId="3159839399" sldId="333"/>
            <ac:grpSpMk id="7" creationId="{28FC09DC-F073-406A-B485-8C79034D5E56}"/>
          </ac:grpSpMkLst>
        </pc:grpChg>
      </pc:sldChg>
      <pc:sldChg chg="addSp delSp modSp add mod modAnim modNotesTx">
        <pc:chgData name="Cappello, Riccardo" userId="21891811-0346-4b05-afd5-168fcdf482b7" providerId="ADAL" clId="{300027B4-5FC1-49DA-8F16-6759BD945BBB}" dt="2021-09-24T11:34:21.507" v="28325" actId="20577"/>
        <pc:sldMkLst>
          <pc:docMk/>
          <pc:sldMk cId="3211710044" sldId="334"/>
        </pc:sldMkLst>
        <pc:spChg chg="mod">
          <ac:chgData name="Cappello, Riccardo" userId="21891811-0346-4b05-afd5-168fcdf482b7" providerId="ADAL" clId="{300027B4-5FC1-49DA-8F16-6759BD945BBB}" dt="2021-09-22T13:21:04.791" v="4871" actId="20577"/>
          <ac:spMkLst>
            <pc:docMk/>
            <pc:sldMk cId="3211710044" sldId="334"/>
            <ac:spMk id="2" creationId="{14CDD19E-A244-4453-A81E-DD76ADFA0A9E}"/>
          </ac:spMkLst>
        </pc:spChg>
        <pc:spChg chg="mod">
          <ac:chgData name="Cappello, Riccardo" userId="21891811-0346-4b05-afd5-168fcdf482b7" providerId="ADAL" clId="{300027B4-5FC1-49DA-8F16-6759BD945BBB}" dt="2021-09-22T13:26:25.013" v="5438" actId="6549"/>
          <ac:spMkLst>
            <pc:docMk/>
            <pc:sldMk cId="3211710044" sldId="334"/>
            <ac:spMk id="3" creationId="{D4110328-1CDA-4748-B887-E2A5DDF1F012}"/>
          </ac:spMkLst>
        </pc:spChg>
        <pc:spChg chg="mod">
          <ac:chgData name="Cappello, Riccardo" userId="21891811-0346-4b05-afd5-168fcdf482b7" providerId="ADAL" clId="{300027B4-5FC1-49DA-8F16-6759BD945BBB}" dt="2021-09-22T13:29:21.726" v="5582" actId="20577"/>
          <ac:spMkLst>
            <pc:docMk/>
            <pc:sldMk cId="3211710044" sldId="334"/>
            <ac:spMk id="14" creationId="{3E5E0781-AF98-4D48-9CA2-A5FD2AB988D3}"/>
          </ac:spMkLst>
        </pc:spChg>
        <pc:spChg chg="mod">
          <ac:chgData name="Cappello, Riccardo" userId="21891811-0346-4b05-afd5-168fcdf482b7" providerId="ADAL" clId="{300027B4-5FC1-49DA-8F16-6759BD945BBB}" dt="2021-09-22T13:52:37.602" v="6568" actId="20577"/>
          <ac:spMkLst>
            <pc:docMk/>
            <pc:sldMk cId="3211710044" sldId="334"/>
            <ac:spMk id="15" creationId="{E6AEAB25-C1A5-40CE-8DD5-B642ECC33EC3}"/>
          </ac:spMkLst>
        </pc:spChg>
        <pc:spChg chg="mod">
          <ac:chgData name="Cappello, Riccardo" userId="21891811-0346-4b05-afd5-168fcdf482b7" providerId="ADAL" clId="{300027B4-5FC1-49DA-8F16-6759BD945BBB}" dt="2021-09-22T13:51:52.107" v="6563" actId="20577"/>
          <ac:spMkLst>
            <pc:docMk/>
            <pc:sldMk cId="3211710044" sldId="334"/>
            <ac:spMk id="18" creationId="{35F34EEE-8D04-466F-A4BC-C7BBB21D32A0}"/>
          </ac:spMkLst>
        </pc:spChg>
        <pc:spChg chg="add del mod">
          <ac:chgData name="Cappello, Riccardo" userId="21891811-0346-4b05-afd5-168fcdf482b7" providerId="ADAL" clId="{300027B4-5FC1-49DA-8F16-6759BD945BBB}" dt="2021-09-22T22:24:14.376" v="8747" actId="478"/>
          <ac:spMkLst>
            <pc:docMk/>
            <pc:sldMk cId="3211710044" sldId="334"/>
            <ac:spMk id="24" creationId="{2C17676E-4BB8-463E-9D11-AE3E7C0BF922}"/>
          </ac:spMkLst>
        </pc:spChg>
        <pc:spChg chg="add del">
          <ac:chgData name="Cappello, Riccardo" userId="21891811-0346-4b05-afd5-168fcdf482b7" providerId="ADAL" clId="{300027B4-5FC1-49DA-8F16-6759BD945BBB}" dt="2021-09-22T13:45:13.213" v="5602" actId="22"/>
          <ac:spMkLst>
            <pc:docMk/>
            <pc:sldMk cId="3211710044" sldId="334"/>
            <ac:spMk id="25" creationId="{E2EE5AC7-6DBB-40B4-98B8-6264747FAA73}"/>
          </ac:spMkLst>
        </pc:spChg>
        <pc:picChg chg="del">
          <ac:chgData name="Cappello, Riccardo" userId="21891811-0346-4b05-afd5-168fcdf482b7" providerId="ADAL" clId="{300027B4-5FC1-49DA-8F16-6759BD945BBB}" dt="2021-09-22T13:26:27.177" v="5439" actId="478"/>
          <ac:picMkLst>
            <pc:docMk/>
            <pc:sldMk cId="3211710044" sldId="334"/>
            <ac:picMk id="5" creationId="{E28FE3A4-C903-467E-9806-91229C571397}"/>
          </ac:picMkLst>
        </pc:picChg>
        <pc:picChg chg="add mod">
          <ac:chgData name="Cappello, Riccardo" userId="21891811-0346-4b05-afd5-168fcdf482b7" providerId="ADAL" clId="{300027B4-5FC1-49DA-8F16-6759BD945BBB}" dt="2021-09-22T13:29:57.871" v="5585" actId="1076"/>
          <ac:picMkLst>
            <pc:docMk/>
            <pc:sldMk cId="3211710044" sldId="334"/>
            <ac:picMk id="6" creationId="{AF83E902-018C-4CAB-80F3-595C77069147}"/>
          </ac:picMkLst>
        </pc:picChg>
        <pc:picChg chg="add mod">
          <ac:chgData name="Cappello, Riccardo" userId="21891811-0346-4b05-afd5-168fcdf482b7" providerId="ADAL" clId="{300027B4-5FC1-49DA-8F16-6759BD945BBB}" dt="2021-09-22T13:44:22.059" v="5598" actId="14100"/>
          <ac:picMkLst>
            <pc:docMk/>
            <pc:sldMk cId="3211710044" sldId="334"/>
            <ac:picMk id="20" creationId="{6251AC85-6F3D-4B46-9B52-A58D825ACA9C}"/>
          </ac:picMkLst>
        </pc:picChg>
        <pc:picChg chg="add mod">
          <ac:chgData name="Cappello, Riccardo" userId="21891811-0346-4b05-afd5-168fcdf482b7" providerId="ADAL" clId="{300027B4-5FC1-49DA-8F16-6759BD945BBB}" dt="2021-09-22T22:24:38.457" v="8751" actId="14100"/>
          <ac:picMkLst>
            <pc:docMk/>
            <pc:sldMk cId="3211710044" sldId="334"/>
            <ac:picMk id="23" creationId="{4D7FFB09-47F0-4AF4-8D86-665B802DB58E}"/>
          </ac:picMkLst>
        </pc:picChg>
        <pc:picChg chg="del">
          <ac:chgData name="Cappello, Riccardo" userId="21891811-0346-4b05-afd5-168fcdf482b7" providerId="ADAL" clId="{300027B4-5FC1-49DA-8F16-6759BD945BBB}" dt="2021-09-22T22:24:40.144" v="8752" actId="478"/>
          <ac:picMkLst>
            <pc:docMk/>
            <pc:sldMk cId="3211710044" sldId="334"/>
            <ac:picMk id="4098" creationId="{C05EBA58-CC6C-475E-881F-5DBFD47E6E35}"/>
          </ac:picMkLst>
        </pc:picChg>
        <pc:picChg chg="add del mod">
          <ac:chgData name="Cappello, Riccardo" userId="21891811-0346-4b05-afd5-168fcdf482b7" providerId="ADAL" clId="{300027B4-5FC1-49DA-8F16-6759BD945BBB}" dt="2021-09-22T13:43:27.699" v="5594" actId="478"/>
          <ac:picMkLst>
            <pc:docMk/>
            <pc:sldMk cId="3211710044" sldId="334"/>
            <ac:picMk id="15362" creationId="{6B64A07B-8F23-4989-AC07-72B2CF52B264}"/>
          </ac:picMkLst>
        </pc:picChg>
        <pc:picChg chg="add mod">
          <ac:chgData name="Cappello, Riccardo" userId="21891811-0346-4b05-afd5-168fcdf482b7" providerId="ADAL" clId="{300027B4-5FC1-49DA-8F16-6759BD945BBB}" dt="2021-09-22T13:44:32.979" v="5600" actId="1076"/>
          <ac:picMkLst>
            <pc:docMk/>
            <pc:sldMk cId="3211710044" sldId="334"/>
            <ac:picMk id="15364" creationId="{8F505CB4-3EC9-45D2-91A2-FC6037DE4292}"/>
          </ac:picMkLst>
        </pc:picChg>
      </pc:sldChg>
      <pc:sldChg chg="modSp add mod ord modAnim">
        <pc:chgData name="Cappello, Riccardo" userId="21891811-0346-4b05-afd5-168fcdf482b7" providerId="ADAL" clId="{300027B4-5FC1-49DA-8F16-6759BD945BBB}" dt="2021-09-24T10:56:58.916" v="27384"/>
        <pc:sldMkLst>
          <pc:docMk/>
          <pc:sldMk cId="2556547316" sldId="335"/>
        </pc:sldMkLst>
        <pc:spChg chg="mod">
          <ac:chgData name="Cappello, Riccardo" userId="21891811-0346-4b05-afd5-168fcdf482b7" providerId="ADAL" clId="{300027B4-5FC1-49DA-8F16-6759BD945BBB}" dt="2021-09-22T13:11:12.193" v="3573" actId="20577"/>
          <ac:spMkLst>
            <pc:docMk/>
            <pc:sldMk cId="2556547316" sldId="335"/>
            <ac:spMk id="6" creationId="{A8124D15-C6AD-40BE-AA1A-C8BD811A3CBD}"/>
          </ac:spMkLst>
        </pc:spChg>
      </pc:sldChg>
      <pc:sldChg chg="modSp add mod modAnim">
        <pc:chgData name="Cappello, Riccardo" userId="21891811-0346-4b05-afd5-168fcdf482b7" providerId="ADAL" clId="{300027B4-5FC1-49DA-8F16-6759BD945BBB}" dt="2021-09-24T10:57:02.061" v="27385"/>
        <pc:sldMkLst>
          <pc:docMk/>
          <pc:sldMk cId="998015596" sldId="336"/>
        </pc:sldMkLst>
        <pc:spChg chg="mod">
          <ac:chgData name="Cappello, Riccardo" userId="21891811-0346-4b05-afd5-168fcdf482b7" providerId="ADAL" clId="{300027B4-5FC1-49DA-8F16-6759BD945BBB}" dt="2021-09-22T13:21:35.983" v="4927" actId="20577"/>
          <ac:spMkLst>
            <pc:docMk/>
            <pc:sldMk cId="998015596" sldId="336"/>
            <ac:spMk id="6" creationId="{A8124D15-C6AD-40BE-AA1A-C8BD811A3CBD}"/>
          </ac:spMkLst>
        </pc:spChg>
      </pc:sldChg>
      <pc:sldChg chg="modSp add mod ord modAnim">
        <pc:chgData name="Cappello, Riccardo" userId="21891811-0346-4b05-afd5-168fcdf482b7" providerId="ADAL" clId="{300027B4-5FC1-49DA-8F16-6759BD945BBB}" dt="2021-09-24T11:15:07.066" v="27879" actId="313"/>
        <pc:sldMkLst>
          <pc:docMk/>
          <pc:sldMk cId="4289826398" sldId="337"/>
        </pc:sldMkLst>
        <pc:spChg chg="mod">
          <ac:chgData name="Cappello, Riccardo" userId="21891811-0346-4b05-afd5-168fcdf482b7" providerId="ADAL" clId="{300027B4-5FC1-49DA-8F16-6759BD945BBB}" dt="2021-09-24T11:15:07.066" v="27879" actId="313"/>
          <ac:spMkLst>
            <pc:docMk/>
            <pc:sldMk cId="4289826398" sldId="337"/>
            <ac:spMk id="6" creationId="{A8124D15-C6AD-40BE-AA1A-C8BD811A3CBD}"/>
          </ac:spMkLst>
        </pc:spChg>
      </pc:sldChg>
      <pc:sldChg chg="modSp add mod modAnim">
        <pc:chgData name="Cappello, Riccardo" userId="21891811-0346-4b05-afd5-168fcdf482b7" providerId="ADAL" clId="{300027B4-5FC1-49DA-8F16-6759BD945BBB}" dt="2021-09-24T10:57:09.644" v="27387"/>
        <pc:sldMkLst>
          <pc:docMk/>
          <pc:sldMk cId="2983779992" sldId="338"/>
        </pc:sldMkLst>
        <pc:spChg chg="mod">
          <ac:chgData name="Cappello, Riccardo" userId="21891811-0346-4b05-afd5-168fcdf482b7" providerId="ADAL" clId="{300027B4-5FC1-49DA-8F16-6759BD945BBB}" dt="2021-09-22T13:22:26.260" v="5011" actId="404"/>
          <ac:spMkLst>
            <pc:docMk/>
            <pc:sldMk cId="2983779992" sldId="338"/>
            <ac:spMk id="6" creationId="{A8124D15-C6AD-40BE-AA1A-C8BD811A3CBD}"/>
          </ac:spMkLst>
        </pc:spChg>
      </pc:sldChg>
      <pc:sldChg chg="modSp add mod modAnim">
        <pc:chgData name="Cappello, Riccardo" userId="21891811-0346-4b05-afd5-168fcdf482b7" providerId="ADAL" clId="{300027B4-5FC1-49DA-8F16-6759BD945BBB}" dt="2021-09-24T10:57:12.212" v="27388"/>
        <pc:sldMkLst>
          <pc:docMk/>
          <pc:sldMk cId="3963805858" sldId="339"/>
        </pc:sldMkLst>
        <pc:spChg chg="mod">
          <ac:chgData name="Cappello, Riccardo" userId="21891811-0346-4b05-afd5-168fcdf482b7" providerId="ADAL" clId="{300027B4-5FC1-49DA-8F16-6759BD945BBB}" dt="2021-09-22T13:22:52.811" v="5047" actId="404"/>
          <ac:spMkLst>
            <pc:docMk/>
            <pc:sldMk cId="3963805858" sldId="339"/>
            <ac:spMk id="6" creationId="{A8124D15-C6AD-40BE-AA1A-C8BD811A3CBD}"/>
          </ac:spMkLst>
        </pc:spChg>
      </pc:sldChg>
      <pc:sldChg chg="modSp add mod modAnim">
        <pc:chgData name="Cappello, Riccardo" userId="21891811-0346-4b05-afd5-168fcdf482b7" providerId="ADAL" clId="{300027B4-5FC1-49DA-8F16-6759BD945BBB}" dt="2021-09-24T10:57:14.620" v="27389"/>
        <pc:sldMkLst>
          <pc:docMk/>
          <pc:sldMk cId="1172033082" sldId="340"/>
        </pc:sldMkLst>
        <pc:spChg chg="mod">
          <ac:chgData name="Cappello, Riccardo" userId="21891811-0346-4b05-afd5-168fcdf482b7" providerId="ADAL" clId="{300027B4-5FC1-49DA-8F16-6759BD945BBB}" dt="2021-09-22T13:23:24.257" v="5090" actId="404"/>
          <ac:spMkLst>
            <pc:docMk/>
            <pc:sldMk cId="1172033082" sldId="340"/>
            <ac:spMk id="6" creationId="{A8124D15-C6AD-40BE-AA1A-C8BD811A3CBD}"/>
          </ac:spMkLst>
        </pc:spChg>
      </pc:sldChg>
      <pc:sldChg chg="modSp add mod modAnim">
        <pc:chgData name="Cappello, Riccardo" userId="21891811-0346-4b05-afd5-168fcdf482b7" providerId="ADAL" clId="{300027B4-5FC1-49DA-8F16-6759BD945BBB}" dt="2021-09-24T10:57:17.213" v="27390"/>
        <pc:sldMkLst>
          <pc:docMk/>
          <pc:sldMk cId="2180321754" sldId="341"/>
        </pc:sldMkLst>
        <pc:spChg chg="mod">
          <ac:chgData name="Cappello, Riccardo" userId="21891811-0346-4b05-afd5-168fcdf482b7" providerId="ADAL" clId="{300027B4-5FC1-49DA-8F16-6759BD945BBB}" dt="2021-09-22T13:23:36.386" v="5117" actId="20577"/>
          <ac:spMkLst>
            <pc:docMk/>
            <pc:sldMk cId="2180321754" sldId="341"/>
            <ac:spMk id="6" creationId="{A8124D15-C6AD-40BE-AA1A-C8BD811A3CBD}"/>
          </ac:spMkLst>
        </pc:spChg>
      </pc:sldChg>
      <pc:sldChg chg="modSp add mod modAnim">
        <pc:chgData name="Cappello, Riccardo" userId="21891811-0346-4b05-afd5-168fcdf482b7" providerId="ADAL" clId="{300027B4-5FC1-49DA-8F16-6759BD945BBB}" dt="2021-09-24T10:57:19.790" v="27391"/>
        <pc:sldMkLst>
          <pc:docMk/>
          <pc:sldMk cId="3106422572" sldId="342"/>
        </pc:sldMkLst>
        <pc:spChg chg="mod">
          <ac:chgData name="Cappello, Riccardo" userId="21891811-0346-4b05-afd5-168fcdf482b7" providerId="ADAL" clId="{300027B4-5FC1-49DA-8F16-6759BD945BBB}" dt="2021-09-22T13:23:56.884" v="5149" actId="404"/>
          <ac:spMkLst>
            <pc:docMk/>
            <pc:sldMk cId="3106422572" sldId="342"/>
            <ac:spMk id="6" creationId="{A8124D15-C6AD-40BE-AA1A-C8BD811A3CBD}"/>
          </ac:spMkLst>
        </pc:spChg>
      </pc:sldChg>
      <pc:sldChg chg="modSp add mod modAnim">
        <pc:chgData name="Cappello, Riccardo" userId="21891811-0346-4b05-afd5-168fcdf482b7" providerId="ADAL" clId="{300027B4-5FC1-49DA-8F16-6759BD945BBB}" dt="2021-09-24T10:57:22.173" v="27392"/>
        <pc:sldMkLst>
          <pc:docMk/>
          <pc:sldMk cId="1704390811" sldId="343"/>
        </pc:sldMkLst>
        <pc:spChg chg="mod">
          <ac:chgData name="Cappello, Riccardo" userId="21891811-0346-4b05-afd5-168fcdf482b7" providerId="ADAL" clId="{300027B4-5FC1-49DA-8F16-6759BD945BBB}" dt="2021-09-22T13:24:09.604" v="5176" actId="20577"/>
          <ac:spMkLst>
            <pc:docMk/>
            <pc:sldMk cId="1704390811" sldId="343"/>
            <ac:spMk id="6" creationId="{A8124D15-C6AD-40BE-AA1A-C8BD811A3CBD}"/>
          </ac:spMkLst>
        </pc:spChg>
      </pc:sldChg>
      <pc:sldChg chg="addSp delSp modSp add mod modAnim modNotesTx">
        <pc:chgData name="Cappello, Riccardo" userId="21891811-0346-4b05-afd5-168fcdf482b7" providerId="ADAL" clId="{300027B4-5FC1-49DA-8F16-6759BD945BBB}" dt="2021-09-24T11:34:31.261" v="28329" actId="6549"/>
        <pc:sldMkLst>
          <pc:docMk/>
          <pc:sldMk cId="2325811100" sldId="344"/>
        </pc:sldMkLst>
        <pc:spChg chg="mod">
          <ac:chgData name="Cappello, Riccardo" userId="21891811-0346-4b05-afd5-168fcdf482b7" providerId="ADAL" clId="{300027B4-5FC1-49DA-8F16-6759BD945BBB}" dt="2021-09-22T15:20:48.617" v="6916" actId="20577"/>
          <ac:spMkLst>
            <pc:docMk/>
            <pc:sldMk cId="2325811100" sldId="344"/>
            <ac:spMk id="2" creationId="{14CDD19E-A244-4453-A81E-DD76ADFA0A9E}"/>
          </ac:spMkLst>
        </pc:spChg>
        <pc:spChg chg="mod">
          <ac:chgData name="Cappello, Riccardo" userId="21891811-0346-4b05-afd5-168fcdf482b7" providerId="ADAL" clId="{300027B4-5FC1-49DA-8F16-6759BD945BBB}" dt="2021-09-22T15:29:34.081" v="7783" actId="20577"/>
          <ac:spMkLst>
            <pc:docMk/>
            <pc:sldMk cId="2325811100" sldId="344"/>
            <ac:spMk id="3" creationId="{D4110328-1CDA-4748-B887-E2A5DDF1F012}"/>
          </ac:spMkLst>
        </pc:spChg>
        <pc:spChg chg="mod">
          <ac:chgData name="Cappello, Riccardo" userId="21891811-0346-4b05-afd5-168fcdf482b7" providerId="ADAL" clId="{300027B4-5FC1-49DA-8F16-6759BD945BBB}" dt="2021-09-23T06:59:26.892" v="9072" actId="20577"/>
          <ac:spMkLst>
            <pc:docMk/>
            <pc:sldMk cId="2325811100" sldId="344"/>
            <ac:spMk id="14" creationId="{3E5E0781-AF98-4D48-9CA2-A5FD2AB988D3}"/>
          </ac:spMkLst>
        </pc:spChg>
        <pc:spChg chg="mod">
          <ac:chgData name="Cappello, Riccardo" userId="21891811-0346-4b05-afd5-168fcdf482b7" providerId="ADAL" clId="{300027B4-5FC1-49DA-8F16-6759BD945BBB}" dt="2021-09-22T21:58:52.248" v="7989" actId="20577"/>
          <ac:spMkLst>
            <pc:docMk/>
            <pc:sldMk cId="2325811100" sldId="344"/>
            <ac:spMk id="15" creationId="{E6AEAB25-C1A5-40CE-8DD5-B642ECC33EC3}"/>
          </ac:spMkLst>
        </pc:spChg>
        <pc:spChg chg="mod">
          <ac:chgData name="Cappello, Riccardo" userId="21891811-0346-4b05-afd5-168fcdf482b7" providerId="ADAL" clId="{300027B4-5FC1-49DA-8F16-6759BD945BBB}" dt="2021-09-22T15:27:28.296" v="7414" actId="20577"/>
          <ac:spMkLst>
            <pc:docMk/>
            <pc:sldMk cId="2325811100" sldId="344"/>
            <ac:spMk id="18" creationId="{35F34EEE-8D04-466F-A4BC-C7BBB21D32A0}"/>
          </ac:spMkLst>
        </pc:spChg>
        <pc:spChg chg="add del mod">
          <ac:chgData name="Cappello, Riccardo" userId="21891811-0346-4b05-afd5-168fcdf482b7" providerId="ADAL" clId="{300027B4-5FC1-49DA-8F16-6759BD945BBB}" dt="2021-09-22T22:25:47.481" v="8756" actId="478"/>
          <ac:spMkLst>
            <pc:docMk/>
            <pc:sldMk cId="2325811100" sldId="344"/>
            <ac:spMk id="30" creationId="{02A190CC-F3BC-4985-A3F5-60C8FB59DB9E}"/>
          </ac:spMkLst>
        </pc:spChg>
        <pc:picChg chg="add mod">
          <ac:chgData name="Cappello, Riccardo" userId="21891811-0346-4b05-afd5-168fcdf482b7" providerId="ADAL" clId="{300027B4-5FC1-49DA-8F16-6759BD945BBB}" dt="2021-09-22T21:58:04.669" v="7981" actId="1036"/>
          <ac:picMkLst>
            <pc:docMk/>
            <pc:sldMk cId="2325811100" sldId="344"/>
            <ac:picMk id="5" creationId="{B6CB9375-E763-42A0-BBF7-28E8C516B0BC}"/>
          </ac:picMkLst>
        </pc:picChg>
        <pc:picChg chg="del mod">
          <ac:chgData name="Cappello, Riccardo" userId="21891811-0346-4b05-afd5-168fcdf482b7" providerId="ADAL" clId="{300027B4-5FC1-49DA-8F16-6759BD945BBB}" dt="2021-09-22T22:12:47.281" v="8214" actId="478"/>
          <ac:picMkLst>
            <pc:docMk/>
            <pc:sldMk cId="2325811100" sldId="344"/>
            <ac:picMk id="6" creationId="{AF83E902-018C-4CAB-80F3-595C77069147}"/>
          </ac:picMkLst>
        </pc:picChg>
        <pc:picChg chg="del">
          <ac:chgData name="Cappello, Riccardo" userId="21891811-0346-4b05-afd5-168fcdf482b7" providerId="ADAL" clId="{300027B4-5FC1-49DA-8F16-6759BD945BBB}" dt="2021-09-22T15:24:21.362" v="7207" actId="478"/>
          <ac:picMkLst>
            <pc:docMk/>
            <pc:sldMk cId="2325811100" sldId="344"/>
            <ac:picMk id="20" creationId="{6251AC85-6F3D-4B46-9B52-A58D825ACA9C}"/>
          </ac:picMkLst>
        </pc:picChg>
        <pc:picChg chg="add mod">
          <ac:chgData name="Cappello, Riccardo" userId="21891811-0346-4b05-afd5-168fcdf482b7" providerId="ADAL" clId="{300027B4-5FC1-49DA-8F16-6759BD945BBB}" dt="2021-09-22T22:00:20.685" v="8021" actId="1038"/>
          <ac:picMkLst>
            <pc:docMk/>
            <pc:sldMk cId="2325811100" sldId="344"/>
            <ac:picMk id="21" creationId="{485D5B5B-04D5-45A6-A37D-F4BBEE1ECF40}"/>
          </ac:picMkLst>
        </pc:picChg>
        <pc:picChg chg="add mod">
          <ac:chgData name="Cappello, Riccardo" userId="21891811-0346-4b05-afd5-168fcdf482b7" providerId="ADAL" clId="{300027B4-5FC1-49DA-8F16-6759BD945BBB}" dt="2021-09-22T22:12:53.693" v="8250" actId="1037"/>
          <ac:picMkLst>
            <pc:docMk/>
            <pc:sldMk cId="2325811100" sldId="344"/>
            <ac:picMk id="23" creationId="{9C0A2E2B-839E-4FD8-9FA9-E966F31ECAB3}"/>
          </ac:picMkLst>
        </pc:picChg>
        <pc:picChg chg="add mod">
          <ac:chgData name="Cappello, Riccardo" userId="21891811-0346-4b05-afd5-168fcdf482b7" providerId="ADAL" clId="{300027B4-5FC1-49DA-8F16-6759BD945BBB}" dt="2021-09-22T22:14:24.839" v="8329" actId="1038"/>
          <ac:picMkLst>
            <pc:docMk/>
            <pc:sldMk cId="2325811100" sldId="344"/>
            <ac:picMk id="25" creationId="{FA9B6968-18B9-40C3-998B-C96BB8336927}"/>
          </ac:picMkLst>
        </pc:picChg>
        <pc:picChg chg="add mod">
          <ac:chgData name="Cappello, Riccardo" userId="21891811-0346-4b05-afd5-168fcdf482b7" providerId="ADAL" clId="{300027B4-5FC1-49DA-8F16-6759BD945BBB}" dt="2021-09-22T22:16:26.329" v="8406" actId="1037"/>
          <ac:picMkLst>
            <pc:docMk/>
            <pc:sldMk cId="2325811100" sldId="344"/>
            <ac:picMk id="27" creationId="{0E982926-9B81-4A4E-910A-3C3FBEE97748}"/>
          </ac:picMkLst>
        </pc:picChg>
        <pc:picChg chg="add mod">
          <ac:chgData name="Cappello, Riccardo" userId="21891811-0346-4b05-afd5-168fcdf482b7" providerId="ADAL" clId="{300027B4-5FC1-49DA-8F16-6759BD945BBB}" dt="2021-09-22T22:25:54.735" v="8757" actId="1076"/>
          <ac:picMkLst>
            <pc:docMk/>
            <pc:sldMk cId="2325811100" sldId="344"/>
            <ac:picMk id="29" creationId="{621FB683-758D-494C-AD5D-8D7EDEB809DC}"/>
          </ac:picMkLst>
        </pc:picChg>
        <pc:picChg chg="del mod">
          <ac:chgData name="Cappello, Riccardo" userId="21891811-0346-4b05-afd5-168fcdf482b7" providerId="ADAL" clId="{300027B4-5FC1-49DA-8F16-6759BD945BBB}" dt="2021-09-22T22:25:58.560" v="8759" actId="478"/>
          <ac:picMkLst>
            <pc:docMk/>
            <pc:sldMk cId="2325811100" sldId="344"/>
            <ac:picMk id="4098" creationId="{C05EBA58-CC6C-475E-881F-5DBFD47E6E35}"/>
          </ac:picMkLst>
        </pc:picChg>
        <pc:picChg chg="del">
          <ac:chgData name="Cappello, Riccardo" userId="21891811-0346-4b05-afd5-168fcdf482b7" providerId="ADAL" clId="{300027B4-5FC1-49DA-8F16-6759BD945BBB}" dt="2021-09-22T15:24:22.213" v="7208" actId="478"/>
          <ac:picMkLst>
            <pc:docMk/>
            <pc:sldMk cId="2325811100" sldId="344"/>
            <ac:picMk id="15364" creationId="{8F505CB4-3EC9-45D2-91A2-FC6037DE4292}"/>
          </ac:picMkLst>
        </pc:picChg>
      </pc:sldChg>
      <pc:sldChg chg="addSp delSp modSp add mod modAnim modNotesTx">
        <pc:chgData name="Cappello, Riccardo" userId="21891811-0346-4b05-afd5-168fcdf482b7" providerId="ADAL" clId="{300027B4-5FC1-49DA-8F16-6759BD945BBB}" dt="2021-09-24T11:34:39.126" v="28335" actId="6549"/>
        <pc:sldMkLst>
          <pc:docMk/>
          <pc:sldMk cId="2597891699" sldId="345"/>
        </pc:sldMkLst>
        <pc:spChg chg="mod">
          <ac:chgData name="Cappello, Riccardo" userId="21891811-0346-4b05-afd5-168fcdf482b7" providerId="ADAL" clId="{300027B4-5FC1-49DA-8F16-6759BD945BBB}" dt="2021-09-24T11:14:58.671" v="27878" actId="313"/>
          <ac:spMkLst>
            <pc:docMk/>
            <pc:sldMk cId="2597891699" sldId="345"/>
            <ac:spMk id="2" creationId="{14CDD19E-A244-4453-A81E-DD76ADFA0A9E}"/>
          </ac:spMkLst>
        </pc:spChg>
        <pc:spChg chg="mod">
          <ac:chgData name="Cappello, Riccardo" userId="21891811-0346-4b05-afd5-168fcdf482b7" providerId="ADAL" clId="{300027B4-5FC1-49DA-8F16-6759BD945BBB}" dt="2021-09-22T22:22:39.829" v="8743" actId="20577"/>
          <ac:spMkLst>
            <pc:docMk/>
            <pc:sldMk cId="2597891699" sldId="345"/>
            <ac:spMk id="3" creationId="{D4110328-1CDA-4748-B887-E2A5DDF1F012}"/>
          </ac:spMkLst>
        </pc:spChg>
        <pc:spChg chg="mod">
          <ac:chgData name="Cappello, Riccardo" userId="21891811-0346-4b05-afd5-168fcdf482b7" providerId="ADAL" clId="{300027B4-5FC1-49DA-8F16-6759BD945BBB}" dt="2021-09-23T10:46:27.405" v="11937" actId="20577"/>
          <ac:spMkLst>
            <pc:docMk/>
            <pc:sldMk cId="2597891699" sldId="345"/>
            <ac:spMk id="14" creationId="{3E5E0781-AF98-4D48-9CA2-A5FD2AB988D3}"/>
          </ac:spMkLst>
        </pc:spChg>
        <pc:spChg chg="mod">
          <ac:chgData name="Cappello, Riccardo" userId="21891811-0346-4b05-afd5-168fcdf482b7" providerId="ADAL" clId="{300027B4-5FC1-49DA-8F16-6759BD945BBB}" dt="2021-09-23T10:44:11.331" v="11424" actId="20577"/>
          <ac:spMkLst>
            <pc:docMk/>
            <pc:sldMk cId="2597891699" sldId="345"/>
            <ac:spMk id="15" creationId="{E6AEAB25-C1A5-40CE-8DD5-B642ECC33EC3}"/>
          </ac:spMkLst>
        </pc:spChg>
        <pc:spChg chg="mod">
          <ac:chgData name="Cappello, Riccardo" userId="21891811-0346-4b05-afd5-168fcdf482b7" providerId="ADAL" clId="{300027B4-5FC1-49DA-8F16-6759BD945BBB}" dt="2021-09-23T10:29:53.815" v="10403" actId="113"/>
          <ac:spMkLst>
            <pc:docMk/>
            <pc:sldMk cId="2597891699" sldId="345"/>
            <ac:spMk id="18" creationId="{35F34EEE-8D04-466F-A4BC-C7BBB21D32A0}"/>
          </ac:spMkLst>
        </pc:spChg>
        <pc:spChg chg="add del mod">
          <ac:chgData name="Cappello, Riccardo" userId="21891811-0346-4b05-afd5-168fcdf482b7" providerId="ADAL" clId="{300027B4-5FC1-49DA-8F16-6759BD945BBB}" dt="2021-09-22T22:32:42.996" v="8761" actId="931"/>
          <ac:spMkLst>
            <pc:docMk/>
            <pc:sldMk cId="2597891699" sldId="345"/>
            <ac:spMk id="19" creationId="{A311105A-C376-4202-839D-1A3208F323F3}"/>
          </ac:spMkLst>
        </pc:spChg>
        <pc:spChg chg="add del mod">
          <ac:chgData name="Cappello, Riccardo" userId="21891811-0346-4b05-afd5-168fcdf482b7" providerId="ADAL" clId="{300027B4-5FC1-49DA-8F16-6759BD945BBB}" dt="2021-09-22T22:34:44.668" v="8766" actId="931"/>
          <ac:spMkLst>
            <pc:docMk/>
            <pc:sldMk cId="2597891699" sldId="345"/>
            <ac:spMk id="24" creationId="{431A1775-8B86-4209-A2AA-1821E005EE8B}"/>
          </ac:spMkLst>
        </pc:spChg>
        <pc:spChg chg="add del">
          <ac:chgData name="Cappello, Riccardo" userId="21891811-0346-4b05-afd5-168fcdf482b7" providerId="ADAL" clId="{300027B4-5FC1-49DA-8F16-6759BD945BBB}" dt="2021-09-23T10:28:31.695" v="10338" actId="22"/>
          <ac:spMkLst>
            <pc:docMk/>
            <pc:sldMk cId="2597891699" sldId="345"/>
            <ac:spMk id="37" creationId="{65F64487-68E2-4954-8816-5CAE8FB13871}"/>
          </ac:spMkLst>
        </pc:spChg>
        <pc:picChg chg="del">
          <ac:chgData name="Cappello, Riccardo" userId="21891811-0346-4b05-afd5-168fcdf482b7" providerId="ADAL" clId="{300027B4-5FC1-49DA-8F16-6759BD945BBB}" dt="2021-09-23T10:38:45.252" v="11414" actId="478"/>
          <ac:picMkLst>
            <pc:docMk/>
            <pc:sldMk cId="2597891699" sldId="345"/>
            <ac:picMk id="5" creationId="{B6CB9375-E763-42A0-BBF7-28E8C516B0BC}"/>
          </ac:picMkLst>
        </pc:picChg>
        <pc:picChg chg="add del mod">
          <ac:chgData name="Cappello, Riccardo" userId="21891811-0346-4b05-afd5-168fcdf482b7" providerId="ADAL" clId="{300027B4-5FC1-49DA-8F16-6759BD945BBB}" dt="2021-09-22T22:32:42.996" v="8761" actId="931"/>
          <ac:picMkLst>
            <pc:docMk/>
            <pc:sldMk cId="2597891699" sldId="345"/>
            <ac:picMk id="6" creationId="{D46081F3-949F-42E0-8852-DDFD7CD755C7}"/>
          </ac:picMkLst>
        </pc:picChg>
        <pc:picChg chg="del">
          <ac:chgData name="Cappello, Riccardo" userId="21891811-0346-4b05-afd5-168fcdf482b7" providerId="ADAL" clId="{300027B4-5FC1-49DA-8F16-6759BD945BBB}" dt="2021-09-23T10:44:12.972" v="11425" actId="478"/>
          <ac:picMkLst>
            <pc:docMk/>
            <pc:sldMk cId="2597891699" sldId="345"/>
            <ac:picMk id="21" creationId="{485D5B5B-04D5-45A6-A37D-F4BBEE1ECF40}"/>
          </ac:picMkLst>
        </pc:picChg>
        <pc:picChg chg="add del mod">
          <ac:chgData name="Cappello, Riccardo" userId="21891811-0346-4b05-afd5-168fcdf482b7" providerId="ADAL" clId="{300027B4-5FC1-49DA-8F16-6759BD945BBB}" dt="2021-09-22T22:34:44.668" v="8766" actId="931"/>
          <ac:picMkLst>
            <pc:docMk/>
            <pc:sldMk cId="2597891699" sldId="345"/>
            <ac:picMk id="22" creationId="{DFD891B7-1A22-4AF9-BDD6-BBCA39B616AE}"/>
          </ac:picMkLst>
        </pc:picChg>
        <pc:picChg chg="del">
          <ac:chgData name="Cappello, Riccardo" userId="21891811-0346-4b05-afd5-168fcdf482b7" providerId="ADAL" clId="{300027B4-5FC1-49DA-8F16-6759BD945BBB}" dt="2021-09-23T10:26:59.420" v="10325" actId="478"/>
          <ac:picMkLst>
            <pc:docMk/>
            <pc:sldMk cId="2597891699" sldId="345"/>
            <ac:picMk id="23" creationId="{9C0A2E2B-839E-4FD8-9FA9-E966F31ECAB3}"/>
          </ac:picMkLst>
        </pc:picChg>
        <pc:picChg chg="del mod">
          <ac:chgData name="Cappello, Riccardo" userId="21891811-0346-4b05-afd5-168fcdf482b7" providerId="ADAL" clId="{300027B4-5FC1-49DA-8F16-6759BD945BBB}" dt="2021-09-23T10:27:22.388" v="10332" actId="478"/>
          <ac:picMkLst>
            <pc:docMk/>
            <pc:sldMk cId="2597891699" sldId="345"/>
            <ac:picMk id="25" creationId="{FA9B6968-18B9-40C3-998B-C96BB8336927}"/>
          </ac:picMkLst>
        </pc:picChg>
        <pc:picChg chg="del mod">
          <ac:chgData name="Cappello, Riccardo" userId="21891811-0346-4b05-afd5-168fcdf482b7" providerId="ADAL" clId="{300027B4-5FC1-49DA-8F16-6759BD945BBB}" dt="2021-09-23T10:27:23.265" v="10333" actId="478"/>
          <ac:picMkLst>
            <pc:docMk/>
            <pc:sldMk cId="2597891699" sldId="345"/>
            <ac:picMk id="27" creationId="{0E982926-9B81-4A4E-910A-3C3FBEE97748}"/>
          </ac:picMkLst>
        </pc:picChg>
        <pc:picChg chg="add mod">
          <ac:chgData name="Cappello, Riccardo" userId="21891811-0346-4b05-afd5-168fcdf482b7" providerId="ADAL" clId="{300027B4-5FC1-49DA-8F16-6759BD945BBB}" dt="2021-09-23T10:20:14.460" v="10211" actId="14100"/>
          <ac:picMkLst>
            <pc:docMk/>
            <pc:sldMk cId="2597891699" sldId="345"/>
            <ac:picMk id="28" creationId="{101C5DC7-D944-4ACA-B42D-469BB6A04107}"/>
          </ac:picMkLst>
        </pc:picChg>
        <pc:picChg chg="add mod">
          <ac:chgData name="Cappello, Riccardo" userId="21891811-0346-4b05-afd5-168fcdf482b7" providerId="ADAL" clId="{300027B4-5FC1-49DA-8F16-6759BD945BBB}" dt="2021-09-23T10:27:05.252" v="10326" actId="1076"/>
          <ac:picMkLst>
            <pc:docMk/>
            <pc:sldMk cId="2597891699" sldId="345"/>
            <ac:picMk id="30" creationId="{F36E8D94-05C7-4A1E-B713-CAFCF989C27E}"/>
          </ac:picMkLst>
        </pc:picChg>
        <pc:picChg chg="add mod">
          <ac:chgData name="Cappello, Riccardo" userId="21891811-0346-4b05-afd5-168fcdf482b7" providerId="ADAL" clId="{300027B4-5FC1-49DA-8F16-6759BD945BBB}" dt="2021-09-23T10:27:11.877" v="10327" actId="1076"/>
          <ac:picMkLst>
            <pc:docMk/>
            <pc:sldMk cId="2597891699" sldId="345"/>
            <ac:picMk id="4096" creationId="{E1247B9B-9AB9-4A3C-8C68-01E8033551D8}"/>
          </ac:picMkLst>
        </pc:picChg>
        <pc:picChg chg="del">
          <ac:chgData name="Cappello, Riccardo" userId="21891811-0346-4b05-afd5-168fcdf482b7" providerId="ADAL" clId="{300027B4-5FC1-49DA-8F16-6759BD945BBB}" dt="2021-09-23T10:20:15.868" v="10212" actId="478"/>
          <ac:picMkLst>
            <pc:docMk/>
            <pc:sldMk cId="2597891699" sldId="345"/>
            <ac:picMk id="4098" creationId="{C05EBA58-CC6C-475E-881F-5DBFD47E6E35}"/>
          </ac:picMkLst>
        </pc:picChg>
        <pc:picChg chg="add mod">
          <ac:chgData name="Cappello, Riccardo" userId="21891811-0346-4b05-afd5-168fcdf482b7" providerId="ADAL" clId="{300027B4-5FC1-49DA-8F16-6759BD945BBB}" dt="2021-09-23T10:27:20.212" v="10331" actId="1076"/>
          <ac:picMkLst>
            <pc:docMk/>
            <pc:sldMk cId="2597891699" sldId="345"/>
            <ac:picMk id="4099" creationId="{CDE7BC3E-7723-4DDC-8322-2AA3BBE47FD9}"/>
          </ac:picMkLst>
        </pc:picChg>
        <pc:picChg chg="add mod">
          <ac:chgData name="Cappello, Riccardo" userId="21891811-0346-4b05-afd5-168fcdf482b7" providerId="ADAL" clId="{300027B4-5FC1-49DA-8F16-6759BD945BBB}" dt="2021-09-23T10:38:51.949" v="11415" actId="1076"/>
          <ac:picMkLst>
            <pc:docMk/>
            <pc:sldMk cId="2597891699" sldId="345"/>
            <ac:picMk id="4102" creationId="{AABD406E-F5E5-43A1-A3E2-FAC3B5831F25}"/>
          </ac:picMkLst>
        </pc:picChg>
      </pc:sldChg>
      <pc:sldChg chg="addSp delSp modSp add mod modAnim modNotesTx">
        <pc:chgData name="Cappello, Riccardo" userId="21891811-0346-4b05-afd5-168fcdf482b7" providerId="ADAL" clId="{300027B4-5FC1-49DA-8F16-6759BD945BBB}" dt="2021-09-24T11:34:49.675" v="28339" actId="6549"/>
        <pc:sldMkLst>
          <pc:docMk/>
          <pc:sldMk cId="2332373343" sldId="346"/>
        </pc:sldMkLst>
        <pc:spChg chg="mod">
          <ac:chgData name="Cappello, Riccardo" userId="21891811-0346-4b05-afd5-168fcdf482b7" providerId="ADAL" clId="{300027B4-5FC1-49DA-8F16-6759BD945BBB}" dt="2021-09-22T22:35:24.289" v="8811" actId="20577"/>
          <ac:spMkLst>
            <pc:docMk/>
            <pc:sldMk cId="2332373343" sldId="346"/>
            <ac:spMk id="2" creationId="{14CDD19E-A244-4453-A81E-DD76ADFA0A9E}"/>
          </ac:spMkLst>
        </pc:spChg>
        <pc:spChg chg="mod">
          <ac:chgData name="Cappello, Riccardo" userId="21891811-0346-4b05-afd5-168fcdf482b7" providerId="ADAL" clId="{300027B4-5FC1-49DA-8F16-6759BD945BBB}" dt="2021-09-23T11:07:14.133" v="12546" actId="20577"/>
          <ac:spMkLst>
            <pc:docMk/>
            <pc:sldMk cId="2332373343" sldId="346"/>
            <ac:spMk id="3" creationId="{D4110328-1CDA-4748-B887-E2A5DDF1F012}"/>
          </ac:spMkLst>
        </pc:spChg>
        <pc:spChg chg="mod">
          <ac:chgData name="Cappello, Riccardo" userId="21891811-0346-4b05-afd5-168fcdf482b7" providerId="ADAL" clId="{300027B4-5FC1-49DA-8F16-6759BD945BBB}" dt="2021-09-23T11:02:17.134" v="12314" actId="20577"/>
          <ac:spMkLst>
            <pc:docMk/>
            <pc:sldMk cId="2332373343" sldId="346"/>
            <ac:spMk id="14" creationId="{3E5E0781-AF98-4D48-9CA2-A5FD2AB988D3}"/>
          </ac:spMkLst>
        </pc:spChg>
        <pc:spChg chg="mod">
          <ac:chgData name="Cappello, Riccardo" userId="21891811-0346-4b05-afd5-168fcdf482b7" providerId="ADAL" clId="{300027B4-5FC1-49DA-8F16-6759BD945BBB}" dt="2021-09-23T11:27:12.998" v="12902" actId="20577"/>
          <ac:spMkLst>
            <pc:docMk/>
            <pc:sldMk cId="2332373343" sldId="346"/>
            <ac:spMk id="15" creationId="{E6AEAB25-C1A5-40CE-8DD5-B642ECC33EC3}"/>
          </ac:spMkLst>
        </pc:spChg>
        <pc:spChg chg="mod">
          <ac:chgData name="Cappello, Riccardo" userId="21891811-0346-4b05-afd5-168fcdf482b7" providerId="ADAL" clId="{300027B4-5FC1-49DA-8F16-6759BD945BBB}" dt="2021-09-23T11:02:12.229" v="12308" actId="20577"/>
          <ac:spMkLst>
            <pc:docMk/>
            <pc:sldMk cId="2332373343" sldId="346"/>
            <ac:spMk id="18" creationId="{35F34EEE-8D04-466F-A4BC-C7BBB21D32A0}"/>
          </ac:spMkLst>
        </pc:spChg>
        <pc:spChg chg="add del">
          <ac:chgData name="Cappello, Riccardo" userId="21891811-0346-4b05-afd5-168fcdf482b7" providerId="ADAL" clId="{300027B4-5FC1-49DA-8F16-6759BD945BBB}" dt="2021-09-23T11:26:29.621" v="12889" actId="22"/>
          <ac:spMkLst>
            <pc:docMk/>
            <pc:sldMk cId="2332373343" sldId="346"/>
            <ac:spMk id="33" creationId="{A56F5832-1AD5-4BE1-BCB9-121E2BF4E60A}"/>
          </ac:spMkLst>
        </pc:spChg>
        <pc:picChg chg="del">
          <ac:chgData name="Cappello, Riccardo" userId="21891811-0346-4b05-afd5-168fcdf482b7" providerId="ADAL" clId="{300027B4-5FC1-49DA-8F16-6759BD945BBB}" dt="2021-09-23T11:28:12.212" v="12907" actId="478"/>
          <ac:picMkLst>
            <pc:docMk/>
            <pc:sldMk cId="2332373343" sldId="346"/>
            <ac:picMk id="5" creationId="{B6CB9375-E763-42A0-BBF7-28E8C516B0BC}"/>
          </ac:picMkLst>
        </pc:picChg>
        <pc:picChg chg="add mod">
          <ac:chgData name="Cappello, Riccardo" userId="21891811-0346-4b05-afd5-168fcdf482b7" providerId="ADAL" clId="{300027B4-5FC1-49DA-8F16-6759BD945BBB}" dt="2021-09-23T10:59:11.132" v="12177" actId="1076"/>
          <ac:picMkLst>
            <pc:docMk/>
            <pc:sldMk cId="2332373343" sldId="346"/>
            <ac:picMk id="6" creationId="{D0CFA60F-354B-4C72-B836-2B8243FED00B}"/>
          </ac:picMkLst>
        </pc:picChg>
        <pc:picChg chg="add mod">
          <ac:chgData name="Cappello, Riccardo" userId="21891811-0346-4b05-afd5-168fcdf482b7" providerId="ADAL" clId="{300027B4-5FC1-49DA-8F16-6759BD945BBB}" dt="2021-09-23T10:59:21.549" v="12179" actId="1076"/>
          <ac:picMkLst>
            <pc:docMk/>
            <pc:sldMk cId="2332373343" sldId="346"/>
            <ac:picMk id="20" creationId="{6FCAA013-80CF-43FA-8342-478DADD4561A}"/>
          </ac:picMkLst>
        </pc:picChg>
        <pc:picChg chg="del">
          <ac:chgData name="Cappello, Riccardo" userId="21891811-0346-4b05-afd5-168fcdf482b7" providerId="ADAL" clId="{300027B4-5FC1-49DA-8F16-6759BD945BBB}" dt="2021-09-23T11:27:49.675" v="12904" actId="478"/>
          <ac:picMkLst>
            <pc:docMk/>
            <pc:sldMk cId="2332373343" sldId="346"/>
            <ac:picMk id="21" creationId="{485D5B5B-04D5-45A6-A37D-F4BBEE1ECF40}"/>
          </ac:picMkLst>
        </pc:picChg>
        <pc:picChg chg="del">
          <ac:chgData name="Cappello, Riccardo" userId="21891811-0346-4b05-afd5-168fcdf482b7" providerId="ADAL" clId="{300027B4-5FC1-49DA-8F16-6759BD945BBB}" dt="2021-09-23T10:59:03.549" v="12176" actId="478"/>
          <ac:picMkLst>
            <pc:docMk/>
            <pc:sldMk cId="2332373343" sldId="346"/>
            <ac:picMk id="23" creationId="{9C0A2E2B-839E-4FD8-9FA9-E966F31ECAB3}"/>
          </ac:picMkLst>
        </pc:picChg>
        <pc:picChg chg="add mod">
          <ac:chgData name="Cappello, Riccardo" userId="21891811-0346-4b05-afd5-168fcdf482b7" providerId="ADAL" clId="{300027B4-5FC1-49DA-8F16-6759BD945BBB}" dt="2021-09-23T10:59:32.685" v="12181" actId="1076"/>
          <ac:picMkLst>
            <pc:docMk/>
            <pc:sldMk cId="2332373343" sldId="346"/>
            <ac:picMk id="24" creationId="{0D2650F4-5AA5-462C-916B-D1FC70615A34}"/>
          </ac:picMkLst>
        </pc:picChg>
        <pc:picChg chg="del">
          <ac:chgData name="Cappello, Riccardo" userId="21891811-0346-4b05-afd5-168fcdf482b7" providerId="ADAL" clId="{300027B4-5FC1-49DA-8F16-6759BD945BBB}" dt="2021-09-23T10:59:16.564" v="12178" actId="478"/>
          <ac:picMkLst>
            <pc:docMk/>
            <pc:sldMk cId="2332373343" sldId="346"/>
            <ac:picMk id="25" creationId="{FA9B6968-18B9-40C3-998B-C96BB8336927}"/>
          </ac:picMkLst>
        </pc:picChg>
        <pc:picChg chg="del">
          <ac:chgData name="Cappello, Riccardo" userId="21891811-0346-4b05-afd5-168fcdf482b7" providerId="ADAL" clId="{300027B4-5FC1-49DA-8F16-6759BD945BBB}" dt="2021-09-23T10:59:27.404" v="12180" actId="478"/>
          <ac:picMkLst>
            <pc:docMk/>
            <pc:sldMk cId="2332373343" sldId="346"/>
            <ac:picMk id="27" creationId="{0E982926-9B81-4A4E-910A-3C3FBEE97748}"/>
          </ac:picMkLst>
        </pc:picChg>
        <pc:picChg chg="add del mod">
          <ac:chgData name="Cappello, Riccardo" userId="21891811-0346-4b05-afd5-168fcdf482b7" providerId="ADAL" clId="{300027B4-5FC1-49DA-8F16-6759BD945BBB}" dt="2021-09-23T11:19:51.092" v="12698" actId="22"/>
          <ac:picMkLst>
            <pc:docMk/>
            <pc:sldMk cId="2332373343" sldId="346"/>
            <ac:picMk id="28" creationId="{2166C0C6-60A4-498B-98DD-60AAF09F1479}"/>
          </ac:picMkLst>
        </pc:picChg>
        <pc:picChg chg="add mod">
          <ac:chgData name="Cappello, Riccardo" userId="21891811-0346-4b05-afd5-168fcdf482b7" providerId="ADAL" clId="{300027B4-5FC1-49DA-8F16-6759BD945BBB}" dt="2021-09-23T11:20:09.838" v="12706" actId="14100"/>
          <ac:picMkLst>
            <pc:docMk/>
            <pc:sldMk cId="2332373343" sldId="346"/>
            <ac:picMk id="30" creationId="{4AB3F69C-BA0A-40E8-8B47-AD9761B80F86}"/>
          </ac:picMkLst>
        </pc:picChg>
        <pc:picChg chg="add mod">
          <ac:chgData name="Cappello, Riccardo" userId="21891811-0346-4b05-afd5-168fcdf482b7" providerId="ADAL" clId="{300027B4-5FC1-49DA-8F16-6759BD945BBB}" dt="2021-09-23T11:28:23.045" v="12910" actId="1035"/>
          <ac:picMkLst>
            <pc:docMk/>
            <pc:sldMk cId="2332373343" sldId="346"/>
            <ac:picMk id="34" creationId="{798F682F-78FC-472A-B37F-283319D5899F}"/>
          </ac:picMkLst>
        </pc:picChg>
        <pc:picChg chg="add del">
          <ac:chgData name="Cappello, Riccardo" userId="21891811-0346-4b05-afd5-168fcdf482b7" providerId="ADAL" clId="{300027B4-5FC1-49DA-8F16-6759BD945BBB}" dt="2021-09-23T11:20:11.371" v="12707" actId="478"/>
          <ac:picMkLst>
            <pc:docMk/>
            <pc:sldMk cId="2332373343" sldId="346"/>
            <ac:picMk id="4098" creationId="{C05EBA58-CC6C-475E-881F-5DBFD47E6E35}"/>
          </ac:picMkLst>
        </pc:picChg>
      </pc:sldChg>
      <pc:sldChg chg="addSp delSp modSp add mod modAnim modNotesTx">
        <pc:chgData name="Cappello, Riccardo" userId="21891811-0346-4b05-afd5-168fcdf482b7" providerId="ADAL" clId="{300027B4-5FC1-49DA-8F16-6759BD945BBB}" dt="2021-09-24T11:34:54.708" v="28343" actId="6549"/>
        <pc:sldMkLst>
          <pc:docMk/>
          <pc:sldMk cId="1833750177" sldId="347"/>
        </pc:sldMkLst>
        <pc:spChg chg="mod">
          <ac:chgData name="Cappello, Riccardo" userId="21891811-0346-4b05-afd5-168fcdf482b7" providerId="ADAL" clId="{300027B4-5FC1-49DA-8F16-6759BD945BBB}" dt="2021-09-22T22:35:57.494" v="8853" actId="20577"/>
          <ac:spMkLst>
            <pc:docMk/>
            <pc:sldMk cId="1833750177" sldId="347"/>
            <ac:spMk id="2" creationId="{14CDD19E-A244-4453-A81E-DD76ADFA0A9E}"/>
          </ac:spMkLst>
        </pc:spChg>
        <pc:spChg chg="mod">
          <ac:chgData name="Cappello, Riccardo" userId="21891811-0346-4b05-afd5-168fcdf482b7" providerId="ADAL" clId="{300027B4-5FC1-49DA-8F16-6759BD945BBB}" dt="2021-09-23T11:44:54.612" v="13531" actId="20577"/>
          <ac:spMkLst>
            <pc:docMk/>
            <pc:sldMk cId="1833750177" sldId="347"/>
            <ac:spMk id="3" creationId="{D4110328-1CDA-4748-B887-E2A5DDF1F012}"/>
          </ac:spMkLst>
        </pc:spChg>
        <pc:spChg chg="mod">
          <ac:chgData name="Cappello, Riccardo" userId="21891811-0346-4b05-afd5-168fcdf482b7" providerId="ADAL" clId="{300027B4-5FC1-49DA-8F16-6759BD945BBB}" dt="2021-09-23T15:13:58.387" v="15422"/>
          <ac:spMkLst>
            <pc:docMk/>
            <pc:sldMk cId="1833750177" sldId="347"/>
            <ac:spMk id="9" creationId="{F733DBAB-E861-4D54-9B5B-883938A4A5E9}"/>
          </ac:spMkLst>
        </pc:spChg>
        <pc:spChg chg="mod">
          <ac:chgData name="Cappello, Riccardo" userId="21891811-0346-4b05-afd5-168fcdf482b7" providerId="ADAL" clId="{300027B4-5FC1-49DA-8F16-6759BD945BBB}" dt="2021-09-23T15:13:58.387" v="15422"/>
          <ac:spMkLst>
            <pc:docMk/>
            <pc:sldMk cId="1833750177" sldId="347"/>
            <ac:spMk id="10" creationId="{CEE42CCD-F77E-4D67-9FEE-B558CCF5FD49}"/>
          </ac:spMkLst>
        </pc:spChg>
        <pc:spChg chg="mod">
          <ac:chgData name="Cappello, Riccardo" userId="21891811-0346-4b05-afd5-168fcdf482b7" providerId="ADAL" clId="{300027B4-5FC1-49DA-8F16-6759BD945BBB}" dt="2021-09-23T15:13:58.387" v="15422"/>
          <ac:spMkLst>
            <pc:docMk/>
            <pc:sldMk cId="1833750177" sldId="347"/>
            <ac:spMk id="11" creationId="{EF57F71C-E8C3-4466-BB5B-E048123B6FF3}"/>
          </ac:spMkLst>
        </pc:spChg>
        <pc:spChg chg="mod">
          <ac:chgData name="Cappello, Riccardo" userId="21891811-0346-4b05-afd5-168fcdf482b7" providerId="ADAL" clId="{300027B4-5FC1-49DA-8F16-6759BD945BBB}" dt="2021-09-23T15:13:58.387" v="15422"/>
          <ac:spMkLst>
            <pc:docMk/>
            <pc:sldMk cId="1833750177" sldId="347"/>
            <ac:spMk id="12" creationId="{8AE1B1E2-5C89-4696-B151-67D9FB9F1896}"/>
          </ac:spMkLst>
        </pc:spChg>
        <pc:spChg chg="mod">
          <ac:chgData name="Cappello, Riccardo" userId="21891811-0346-4b05-afd5-168fcdf482b7" providerId="ADAL" clId="{300027B4-5FC1-49DA-8F16-6759BD945BBB}" dt="2021-09-23T15:13:58.387" v="15422"/>
          <ac:spMkLst>
            <pc:docMk/>
            <pc:sldMk cId="1833750177" sldId="347"/>
            <ac:spMk id="14" creationId="{3E5E0781-AF98-4D48-9CA2-A5FD2AB988D3}"/>
          </ac:spMkLst>
        </pc:spChg>
        <pc:spChg chg="mod">
          <ac:chgData name="Cappello, Riccardo" userId="21891811-0346-4b05-afd5-168fcdf482b7" providerId="ADAL" clId="{300027B4-5FC1-49DA-8F16-6759BD945BBB}" dt="2021-09-23T15:13:58.387" v="15422"/>
          <ac:spMkLst>
            <pc:docMk/>
            <pc:sldMk cId="1833750177" sldId="347"/>
            <ac:spMk id="15" creationId="{E6AEAB25-C1A5-40CE-8DD5-B642ECC33EC3}"/>
          </ac:spMkLst>
        </pc:spChg>
        <pc:spChg chg="mod">
          <ac:chgData name="Cappello, Riccardo" userId="21891811-0346-4b05-afd5-168fcdf482b7" providerId="ADAL" clId="{300027B4-5FC1-49DA-8F16-6759BD945BBB}" dt="2021-09-23T15:13:58.387" v="15422"/>
          <ac:spMkLst>
            <pc:docMk/>
            <pc:sldMk cId="1833750177" sldId="347"/>
            <ac:spMk id="17" creationId="{07524116-0E3A-4FC9-9A1A-D1589E599EF8}"/>
          </ac:spMkLst>
        </pc:spChg>
        <pc:spChg chg="mod">
          <ac:chgData name="Cappello, Riccardo" userId="21891811-0346-4b05-afd5-168fcdf482b7" providerId="ADAL" clId="{300027B4-5FC1-49DA-8F16-6759BD945BBB}" dt="2021-09-23T15:13:58.387" v="15422"/>
          <ac:spMkLst>
            <pc:docMk/>
            <pc:sldMk cId="1833750177" sldId="347"/>
            <ac:spMk id="18" creationId="{35F34EEE-8D04-466F-A4BC-C7BBB21D32A0}"/>
          </ac:spMkLst>
        </pc:spChg>
        <pc:spChg chg="add del">
          <ac:chgData name="Cappello, Riccardo" userId="21891811-0346-4b05-afd5-168fcdf482b7" providerId="ADAL" clId="{300027B4-5FC1-49DA-8F16-6759BD945BBB}" dt="2021-09-23T15:10:38.083" v="15352" actId="22"/>
          <ac:spMkLst>
            <pc:docMk/>
            <pc:sldMk cId="1833750177" sldId="347"/>
            <ac:spMk id="30" creationId="{6106A51E-4ABA-45E0-9C69-FDAB9BEB766F}"/>
          </ac:spMkLst>
        </pc:spChg>
        <pc:spChg chg="add del">
          <ac:chgData name="Cappello, Riccardo" userId="21891811-0346-4b05-afd5-168fcdf482b7" providerId="ADAL" clId="{300027B4-5FC1-49DA-8F16-6759BD945BBB}" dt="2021-09-23T15:10:43.054" v="15354" actId="22"/>
          <ac:spMkLst>
            <pc:docMk/>
            <pc:sldMk cId="1833750177" sldId="347"/>
            <ac:spMk id="32" creationId="{BC10635F-BB2B-44B5-9FAC-930378BB1E46}"/>
          </ac:spMkLst>
        </pc:spChg>
        <pc:grpChg chg="mod">
          <ac:chgData name="Cappello, Riccardo" userId="21891811-0346-4b05-afd5-168fcdf482b7" providerId="ADAL" clId="{300027B4-5FC1-49DA-8F16-6759BD945BBB}" dt="2021-09-23T15:13:58.387" v="15422"/>
          <ac:grpSpMkLst>
            <pc:docMk/>
            <pc:sldMk cId="1833750177" sldId="347"/>
            <ac:grpSpMk id="7" creationId="{818A6261-6CD8-45DE-81CD-83A0AC3630B9}"/>
          </ac:grpSpMkLst>
        </pc:grpChg>
        <pc:grpChg chg="mod">
          <ac:chgData name="Cappello, Riccardo" userId="21891811-0346-4b05-afd5-168fcdf482b7" providerId="ADAL" clId="{300027B4-5FC1-49DA-8F16-6759BD945BBB}" dt="2021-09-23T15:13:58.387" v="15422"/>
          <ac:grpSpMkLst>
            <pc:docMk/>
            <pc:sldMk cId="1833750177" sldId="347"/>
            <ac:grpSpMk id="8" creationId="{A36BEF5E-69BD-4976-9AB7-F0A381425F8A}"/>
          </ac:grpSpMkLst>
        </pc:grpChg>
        <pc:grpChg chg="mod">
          <ac:chgData name="Cappello, Riccardo" userId="21891811-0346-4b05-afd5-168fcdf482b7" providerId="ADAL" clId="{300027B4-5FC1-49DA-8F16-6759BD945BBB}" dt="2021-09-23T15:13:58.387" v="15422"/>
          <ac:grpSpMkLst>
            <pc:docMk/>
            <pc:sldMk cId="1833750177" sldId="347"/>
            <ac:grpSpMk id="13" creationId="{A1B93EDE-C17D-4D7D-9185-E0F79A845672}"/>
          </ac:grpSpMkLst>
        </pc:grpChg>
        <pc:grpChg chg="mod">
          <ac:chgData name="Cappello, Riccardo" userId="21891811-0346-4b05-afd5-168fcdf482b7" providerId="ADAL" clId="{300027B4-5FC1-49DA-8F16-6759BD945BBB}" dt="2021-09-23T15:13:58.387" v="15422"/>
          <ac:grpSpMkLst>
            <pc:docMk/>
            <pc:sldMk cId="1833750177" sldId="347"/>
            <ac:grpSpMk id="16" creationId="{DBA3ADA4-F88C-4338-925A-67ADE0BA4C0E}"/>
          </ac:grpSpMkLst>
        </pc:grpChg>
        <pc:picChg chg="del">
          <ac:chgData name="Cappello, Riccardo" userId="21891811-0346-4b05-afd5-168fcdf482b7" providerId="ADAL" clId="{300027B4-5FC1-49DA-8F16-6759BD945BBB}" dt="2021-09-23T15:05:06.249" v="14966" actId="478"/>
          <ac:picMkLst>
            <pc:docMk/>
            <pc:sldMk cId="1833750177" sldId="347"/>
            <ac:picMk id="5" creationId="{B6CB9375-E763-42A0-BBF7-28E8C516B0BC}"/>
          </ac:picMkLst>
        </pc:picChg>
        <pc:picChg chg="add mod">
          <ac:chgData name="Cappello, Riccardo" userId="21891811-0346-4b05-afd5-168fcdf482b7" providerId="ADAL" clId="{300027B4-5FC1-49DA-8F16-6759BD945BBB}" dt="2021-09-23T12:32:36.305" v="13542" actId="1076"/>
          <ac:picMkLst>
            <pc:docMk/>
            <pc:sldMk cId="1833750177" sldId="347"/>
            <ac:picMk id="6" creationId="{1F87720F-0E0C-44DB-BF43-654430C2CCDA}"/>
          </ac:picMkLst>
        </pc:picChg>
        <pc:picChg chg="add mod">
          <ac:chgData name="Cappello, Riccardo" userId="21891811-0346-4b05-afd5-168fcdf482b7" providerId="ADAL" clId="{300027B4-5FC1-49DA-8F16-6759BD945BBB}" dt="2021-09-23T12:32:50.177" v="13544" actId="1076"/>
          <ac:picMkLst>
            <pc:docMk/>
            <pc:sldMk cId="1833750177" sldId="347"/>
            <ac:picMk id="20" creationId="{A103B7B0-6E9F-4DDE-BFF9-6B9260DEBA4D}"/>
          </ac:picMkLst>
        </pc:picChg>
        <pc:picChg chg="mod">
          <ac:chgData name="Cappello, Riccardo" userId="21891811-0346-4b05-afd5-168fcdf482b7" providerId="ADAL" clId="{300027B4-5FC1-49DA-8F16-6759BD945BBB}" dt="2021-09-23T15:05:12.720" v="14967" actId="1076"/>
          <ac:picMkLst>
            <pc:docMk/>
            <pc:sldMk cId="1833750177" sldId="347"/>
            <ac:picMk id="21" creationId="{485D5B5B-04D5-45A6-A37D-F4BBEE1ECF40}"/>
          </ac:picMkLst>
        </pc:picChg>
        <pc:picChg chg="del">
          <ac:chgData name="Cappello, Riccardo" userId="21891811-0346-4b05-afd5-168fcdf482b7" providerId="ADAL" clId="{300027B4-5FC1-49DA-8F16-6759BD945BBB}" dt="2021-09-23T12:32:22.888" v="13541" actId="478"/>
          <ac:picMkLst>
            <pc:docMk/>
            <pc:sldMk cId="1833750177" sldId="347"/>
            <ac:picMk id="23" creationId="{9C0A2E2B-839E-4FD8-9FA9-E966F31ECAB3}"/>
          </ac:picMkLst>
        </pc:picChg>
        <pc:picChg chg="add mod">
          <ac:chgData name="Cappello, Riccardo" userId="21891811-0346-4b05-afd5-168fcdf482b7" providerId="ADAL" clId="{300027B4-5FC1-49DA-8F16-6759BD945BBB}" dt="2021-09-23T12:33:01.584" v="13546" actId="1076"/>
          <ac:picMkLst>
            <pc:docMk/>
            <pc:sldMk cId="1833750177" sldId="347"/>
            <ac:picMk id="24" creationId="{EE230167-5D82-427B-9A4D-23D716040C37}"/>
          </ac:picMkLst>
        </pc:picChg>
        <pc:picChg chg="del">
          <ac:chgData name="Cappello, Riccardo" userId="21891811-0346-4b05-afd5-168fcdf482b7" providerId="ADAL" clId="{300027B4-5FC1-49DA-8F16-6759BD945BBB}" dt="2021-09-23T12:32:44.176" v="13543" actId="478"/>
          <ac:picMkLst>
            <pc:docMk/>
            <pc:sldMk cId="1833750177" sldId="347"/>
            <ac:picMk id="25" creationId="{FA9B6968-18B9-40C3-998B-C96BB8336927}"/>
          </ac:picMkLst>
        </pc:picChg>
        <pc:picChg chg="del">
          <ac:chgData name="Cappello, Riccardo" userId="21891811-0346-4b05-afd5-168fcdf482b7" providerId="ADAL" clId="{300027B4-5FC1-49DA-8F16-6759BD945BBB}" dt="2021-09-23T12:32:56.376" v="13545" actId="478"/>
          <ac:picMkLst>
            <pc:docMk/>
            <pc:sldMk cId="1833750177" sldId="347"/>
            <ac:picMk id="27" creationId="{0E982926-9B81-4A4E-910A-3C3FBEE97748}"/>
          </ac:picMkLst>
        </pc:picChg>
        <pc:picChg chg="del">
          <ac:chgData name="Cappello, Riccardo" userId="21891811-0346-4b05-afd5-168fcdf482b7" providerId="ADAL" clId="{300027B4-5FC1-49DA-8F16-6759BD945BBB}" dt="2021-09-23T13:15:09.568" v="13593" actId="478"/>
          <ac:picMkLst>
            <pc:docMk/>
            <pc:sldMk cId="1833750177" sldId="347"/>
            <ac:picMk id="4098" creationId="{C05EBA58-CC6C-475E-881F-5DBFD47E6E35}"/>
          </ac:picMkLst>
        </pc:picChg>
        <pc:picChg chg="add mod">
          <ac:chgData name="Cappello, Riccardo" userId="21891811-0346-4b05-afd5-168fcdf482b7" providerId="ADAL" clId="{300027B4-5FC1-49DA-8F16-6759BD945BBB}" dt="2021-09-23T13:15:08.078" v="13592" actId="14100"/>
          <ac:picMkLst>
            <pc:docMk/>
            <pc:sldMk cId="1833750177" sldId="347"/>
            <ac:picMk id="22530" creationId="{F781005C-4FE7-4216-8AF6-09758742785C}"/>
          </ac:picMkLst>
        </pc:picChg>
      </pc:sldChg>
      <pc:sldChg chg="addSp delSp modSp add mod modAnim modNotesTx">
        <pc:chgData name="Cappello, Riccardo" userId="21891811-0346-4b05-afd5-168fcdf482b7" providerId="ADAL" clId="{300027B4-5FC1-49DA-8F16-6759BD945BBB}" dt="2021-09-24T11:35:20.385" v="28349" actId="6549"/>
        <pc:sldMkLst>
          <pc:docMk/>
          <pc:sldMk cId="3564695914" sldId="348"/>
        </pc:sldMkLst>
        <pc:spChg chg="mod">
          <ac:chgData name="Cappello, Riccardo" userId="21891811-0346-4b05-afd5-168fcdf482b7" providerId="ADAL" clId="{300027B4-5FC1-49DA-8F16-6759BD945BBB}" dt="2021-09-22T22:37:19.554" v="8896" actId="20577"/>
          <ac:spMkLst>
            <pc:docMk/>
            <pc:sldMk cId="3564695914" sldId="348"/>
            <ac:spMk id="2" creationId="{14CDD19E-A244-4453-A81E-DD76ADFA0A9E}"/>
          </ac:spMkLst>
        </pc:spChg>
        <pc:spChg chg="mod">
          <ac:chgData name="Cappello, Riccardo" userId="21891811-0346-4b05-afd5-168fcdf482b7" providerId="ADAL" clId="{300027B4-5FC1-49DA-8F16-6759BD945BBB}" dt="2021-09-23T13:34:02.992" v="14197" actId="20577"/>
          <ac:spMkLst>
            <pc:docMk/>
            <pc:sldMk cId="3564695914" sldId="348"/>
            <ac:spMk id="3" creationId="{D4110328-1CDA-4748-B887-E2A5DDF1F012}"/>
          </ac:spMkLst>
        </pc:spChg>
        <pc:spChg chg="mod">
          <ac:chgData name="Cappello, Riccardo" userId="21891811-0346-4b05-afd5-168fcdf482b7" providerId="ADAL" clId="{300027B4-5FC1-49DA-8F16-6759BD945BBB}" dt="2021-09-24T08:34:13.667" v="20578"/>
          <ac:spMkLst>
            <pc:docMk/>
            <pc:sldMk cId="3564695914" sldId="348"/>
            <ac:spMk id="9" creationId="{F733DBAB-E861-4D54-9B5B-883938A4A5E9}"/>
          </ac:spMkLst>
        </pc:spChg>
        <pc:spChg chg="mod">
          <ac:chgData name="Cappello, Riccardo" userId="21891811-0346-4b05-afd5-168fcdf482b7" providerId="ADAL" clId="{300027B4-5FC1-49DA-8F16-6759BD945BBB}" dt="2021-09-24T08:34:13.667" v="20578"/>
          <ac:spMkLst>
            <pc:docMk/>
            <pc:sldMk cId="3564695914" sldId="348"/>
            <ac:spMk id="10" creationId="{CEE42CCD-F77E-4D67-9FEE-B558CCF5FD49}"/>
          </ac:spMkLst>
        </pc:spChg>
        <pc:spChg chg="mod">
          <ac:chgData name="Cappello, Riccardo" userId="21891811-0346-4b05-afd5-168fcdf482b7" providerId="ADAL" clId="{300027B4-5FC1-49DA-8F16-6759BD945BBB}" dt="2021-09-24T08:34:13.667" v="20578"/>
          <ac:spMkLst>
            <pc:docMk/>
            <pc:sldMk cId="3564695914" sldId="348"/>
            <ac:spMk id="11" creationId="{EF57F71C-E8C3-4466-BB5B-E048123B6FF3}"/>
          </ac:spMkLst>
        </pc:spChg>
        <pc:spChg chg="mod">
          <ac:chgData name="Cappello, Riccardo" userId="21891811-0346-4b05-afd5-168fcdf482b7" providerId="ADAL" clId="{300027B4-5FC1-49DA-8F16-6759BD945BBB}" dt="2021-09-24T08:34:13.667" v="20578"/>
          <ac:spMkLst>
            <pc:docMk/>
            <pc:sldMk cId="3564695914" sldId="348"/>
            <ac:spMk id="12" creationId="{8AE1B1E2-5C89-4696-B151-67D9FB9F1896}"/>
          </ac:spMkLst>
        </pc:spChg>
        <pc:spChg chg="mod">
          <ac:chgData name="Cappello, Riccardo" userId="21891811-0346-4b05-afd5-168fcdf482b7" providerId="ADAL" clId="{300027B4-5FC1-49DA-8F16-6759BD945BBB}" dt="2021-09-24T08:34:13.667" v="20578"/>
          <ac:spMkLst>
            <pc:docMk/>
            <pc:sldMk cId="3564695914" sldId="348"/>
            <ac:spMk id="14" creationId="{3E5E0781-AF98-4D48-9CA2-A5FD2AB988D3}"/>
          </ac:spMkLst>
        </pc:spChg>
        <pc:spChg chg="mod">
          <ac:chgData name="Cappello, Riccardo" userId="21891811-0346-4b05-afd5-168fcdf482b7" providerId="ADAL" clId="{300027B4-5FC1-49DA-8F16-6759BD945BBB}" dt="2021-09-24T08:36:44.148" v="20796" actId="20577"/>
          <ac:spMkLst>
            <pc:docMk/>
            <pc:sldMk cId="3564695914" sldId="348"/>
            <ac:spMk id="15" creationId="{E6AEAB25-C1A5-40CE-8DD5-B642ECC33EC3}"/>
          </ac:spMkLst>
        </pc:spChg>
        <pc:spChg chg="mod">
          <ac:chgData name="Cappello, Riccardo" userId="21891811-0346-4b05-afd5-168fcdf482b7" providerId="ADAL" clId="{300027B4-5FC1-49DA-8F16-6759BD945BBB}" dt="2021-09-24T08:34:13.667" v="20578"/>
          <ac:spMkLst>
            <pc:docMk/>
            <pc:sldMk cId="3564695914" sldId="348"/>
            <ac:spMk id="17" creationId="{07524116-0E3A-4FC9-9A1A-D1589E599EF8}"/>
          </ac:spMkLst>
        </pc:spChg>
        <pc:spChg chg="mod">
          <ac:chgData name="Cappello, Riccardo" userId="21891811-0346-4b05-afd5-168fcdf482b7" providerId="ADAL" clId="{300027B4-5FC1-49DA-8F16-6759BD945BBB}" dt="2021-09-24T08:34:13.667" v="20578"/>
          <ac:spMkLst>
            <pc:docMk/>
            <pc:sldMk cId="3564695914" sldId="348"/>
            <ac:spMk id="18" creationId="{35F34EEE-8D04-466F-A4BC-C7BBB21D32A0}"/>
          </ac:spMkLst>
        </pc:spChg>
        <pc:spChg chg="add del">
          <ac:chgData name="Cappello, Riccardo" userId="21891811-0346-4b05-afd5-168fcdf482b7" providerId="ADAL" clId="{300027B4-5FC1-49DA-8F16-6759BD945BBB}" dt="2021-09-24T07:26:53.389" v="16864" actId="22"/>
          <ac:spMkLst>
            <pc:docMk/>
            <pc:sldMk cId="3564695914" sldId="348"/>
            <ac:spMk id="35" creationId="{A00BDBA7-063B-4E39-83ED-F7BE646ECDBC}"/>
          </ac:spMkLst>
        </pc:spChg>
        <pc:grpChg chg="mod">
          <ac:chgData name="Cappello, Riccardo" userId="21891811-0346-4b05-afd5-168fcdf482b7" providerId="ADAL" clId="{300027B4-5FC1-49DA-8F16-6759BD945BBB}" dt="2021-09-24T08:34:13.667" v="20578"/>
          <ac:grpSpMkLst>
            <pc:docMk/>
            <pc:sldMk cId="3564695914" sldId="348"/>
            <ac:grpSpMk id="7" creationId="{818A6261-6CD8-45DE-81CD-83A0AC3630B9}"/>
          </ac:grpSpMkLst>
        </pc:grpChg>
        <pc:grpChg chg="mod">
          <ac:chgData name="Cappello, Riccardo" userId="21891811-0346-4b05-afd5-168fcdf482b7" providerId="ADAL" clId="{300027B4-5FC1-49DA-8F16-6759BD945BBB}" dt="2021-09-24T08:34:13.667" v="20578"/>
          <ac:grpSpMkLst>
            <pc:docMk/>
            <pc:sldMk cId="3564695914" sldId="348"/>
            <ac:grpSpMk id="8" creationId="{A36BEF5E-69BD-4976-9AB7-F0A381425F8A}"/>
          </ac:grpSpMkLst>
        </pc:grpChg>
        <pc:grpChg chg="mod">
          <ac:chgData name="Cappello, Riccardo" userId="21891811-0346-4b05-afd5-168fcdf482b7" providerId="ADAL" clId="{300027B4-5FC1-49DA-8F16-6759BD945BBB}" dt="2021-09-24T08:34:13.667" v="20578"/>
          <ac:grpSpMkLst>
            <pc:docMk/>
            <pc:sldMk cId="3564695914" sldId="348"/>
            <ac:grpSpMk id="13" creationId="{A1B93EDE-C17D-4D7D-9185-E0F79A845672}"/>
          </ac:grpSpMkLst>
        </pc:grpChg>
        <pc:grpChg chg="mod">
          <ac:chgData name="Cappello, Riccardo" userId="21891811-0346-4b05-afd5-168fcdf482b7" providerId="ADAL" clId="{300027B4-5FC1-49DA-8F16-6759BD945BBB}" dt="2021-09-24T08:34:13.667" v="20578"/>
          <ac:grpSpMkLst>
            <pc:docMk/>
            <pc:sldMk cId="3564695914" sldId="348"/>
            <ac:grpSpMk id="16" creationId="{DBA3ADA4-F88C-4338-925A-67ADE0BA4C0E}"/>
          </ac:grpSpMkLst>
        </pc:grpChg>
        <pc:picChg chg="del">
          <ac:chgData name="Cappello, Riccardo" userId="21891811-0346-4b05-afd5-168fcdf482b7" providerId="ADAL" clId="{300027B4-5FC1-49DA-8F16-6759BD945BBB}" dt="2021-09-24T08:36:13.502" v="20648" actId="478"/>
          <ac:picMkLst>
            <pc:docMk/>
            <pc:sldMk cId="3564695914" sldId="348"/>
            <ac:picMk id="5" creationId="{B6CB9375-E763-42A0-BBF7-28E8C516B0BC}"/>
          </ac:picMkLst>
        </pc:picChg>
        <pc:picChg chg="add del mod">
          <ac:chgData name="Cappello, Riccardo" userId="21891811-0346-4b05-afd5-168fcdf482b7" providerId="ADAL" clId="{300027B4-5FC1-49DA-8F16-6759BD945BBB}" dt="2021-09-23T13:20:38.753" v="13598" actId="478"/>
          <ac:picMkLst>
            <pc:docMk/>
            <pc:sldMk cId="3564695914" sldId="348"/>
            <ac:picMk id="6" creationId="{CB7BBB62-1DCE-40DC-B7E9-AAF92AEF63C8}"/>
          </ac:picMkLst>
        </pc:picChg>
        <pc:picChg chg="add mod">
          <ac:chgData name="Cappello, Riccardo" userId="21891811-0346-4b05-afd5-168fcdf482b7" providerId="ADAL" clId="{300027B4-5FC1-49DA-8F16-6759BD945BBB}" dt="2021-09-23T13:20:55.097" v="13613" actId="1035"/>
          <ac:picMkLst>
            <pc:docMk/>
            <pc:sldMk cId="3564695914" sldId="348"/>
            <ac:picMk id="20" creationId="{17C60E4C-F7FF-4C75-A9E1-6DC2002E1692}"/>
          </ac:picMkLst>
        </pc:picChg>
        <pc:picChg chg="del">
          <ac:chgData name="Cappello, Riccardo" userId="21891811-0346-4b05-afd5-168fcdf482b7" providerId="ADAL" clId="{300027B4-5FC1-49DA-8F16-6759BD945BBB}" dt="2021-09-24T08:36:19.170" v="20688" actId="478"/>
          <ac:picMkLst>
            <pc:docMk/>
            <pc:sldMk cId="3564695914" sldId="348"/>
            <ac:picMk id="21" creationId="{485D5B5B-04D5-45A6-A37D-F4BBEE1ECF40}"/>
          </ac:picMkLst>
        </pc:picChg>
        <pc:picChg chg="del">
          <ac:chgData name="Cappello, Riccardo" userId="21891811-0346-4b05-afd5-168fcdf482b7" providerId="ADAL" clId="{300027B4-5FC1-49DA-8F16-6759BD945BBB}" dt="2021-09-24T07:25:45.782" v="16724" actId="478"/>
          <ac:picMkLst>
            <pc:docMk/>
            <pc:sldMk cId="3564695914" sldId="348"/>
            <ac:picMk id="23" creationId="{9C0A2E2B-839E-4FD8-9FA9-E966F31ECAB3}"/>
          </ac:picMkLst>
        </pc:picChg>
        <pc:picChg chg="add mod">
          <ac:chgData name="Cappello, Riccardo" userId="21891811-0346-4b05-afd5-168fcdf482b7" providerId="ADAL" clId="{300027B4-5FC1-49DA-8F16-6759BD945BBB}" dt="2021-09-24T07:25:52.895" v="16725" actId="1076"/>
          <ac:picMkLst>
            <pc:docMk/>
            <pc:sldMk cId="3564695914" sldId="348"/>
            <ac:picMk id="24" creationId="{496E08AF-C4D6-4152-8A61-C49B37A2E583}"/>
          </ac:picMkLst>
        </pc:picChg>
        <pc:picChg chg="del mod">
          <ac:chgData name="Cappello, Riccardo" userId="21891811-0346-4b05-afd5-168fcdf482b7" providerId="ADAL" clId="{300027B4-5FC1-49DA-8F16-6759BD945BBB}" dt="2021-09-24T07:25:45.782" v="16724" actId="478"/>
          <ac:picMkLst>
            <pc:docMk/>
            <pc:sldMk cId="3564695914" sldId="348"/>
            <ac:picMk id="25" creationId="{FA9B6968-18B9-40C3-998B-C96BB8336927}"/>
          </ac:picMkLst>
        </pc:picChg>
        <pc:picChg chg="del">
          <ac:chgData name="Cappello, Riccardo" userId="21891811-0346-4b05-afd5-168fcdf482b7" providerId="ADAL" clId="{300027B4-5FC1-49DA-8F16-6759BD945BBB}" dt="2021-09-24T07:25:45.782" v="16724" actId="478"/>
          <ac:picMkLst>
            <pc:docMk/>
            <pc:sldMk cId="3564695914" sldId="348"/>
            <ac:picMk id="27" creationId="{0E982926-9B81-4A4E-910A-3C3FBEE97748}"/>
          </ac:picMkLst>
        </pc:picChg>
        <pc:picChg chg="add mod">
          <ac:chgData name="Cappello, Riccardo" userId="21891811-0346-4b05-afd5-168fcdf482b7" providerId="ADAL" clId="{300027B4-5FC1-49DA-8F16-6759BD945BBB}" dt="2021-09-24T07:25:52.895" v="16725" actId="1076"/>
          <ac:picMkLst>
            <pc:docMk/>
            <pc:sldMk cId="3564695914" sldId="348"/>
            <ac:picMk id="28" creationId="{76F0CD77-937A-4109-B37D-98204FCC4952}"/>
          </ac:picMkLst>
        </pc:picChg>
        <pc:picChg chg="add mod">
          <ac:chgData name="Cappello, Riccardo" userId="21891811-0346-4b05-afd5-168fcdf482b7" providerId="ADAL" clId="{300027B4-5FC1-49DA-8F16-6759BD945BBB}" dt="2021-09-24T07:25:52.895" v="16725" actId="1076"/>
          <ac:picMkLst>
            <pc:docMk/>
            <pc:sldMk cId="3564695914" sldId="348"/>
            <ac:picMk id="30" creationId="{951AA2F5-822A-4357-BC90-A8AF3F11CE55}"/>
          </ac:picMkLst>
        </pc:picChg>
        <pc:picChg chg="add mod">
          <ac:chgData name="Cappello, Riccardo" userId="21891811-0346-4b05-afd5-168fcdf482b7" providerId="ADAL" clId="{300027B4-5FC1-49DA-8F16-6759BD945BBB}" dt="2021-09-24T07:25:59.970" v="16798" actId="1037"/>
          <ac:picMkLst>
            <pc:docMk/>
            <pc:sldMk cId="3564695914" sldId="348"/>
            <ac:picMk id="4096" creationId="{069BCCD8-78D8-4A41-827A-DCE5D3BFAAB9}"/>
          </ac:picMkLst>
        </pc:picChg>
        <pc:picChg chg="del">
          <ac:chgData name="Cappello, Riccardo" userId="21891811-0346-4b05-afd5-168fcdf482b7" providerId="ADAL" clId="{300027B4-5FC1-49DA-8F16-6759BD945BBB}" dt="2021-09-23T13:20:53.265" v="13608" actId="478"/>
          <ac:picMkLst>
            <pc:docMk/>
            <pc:sldMk cId="3564695914" sldId="348"/>
            <ac:picMk id="4098" creationId="{C05EBA58-CC6C-475E-881F-5DBFD47E6E35}"/>
          </ac:picMkLst>
        </pc:picChg>
        <pc:picChg chg="add mod">
          <ac:chgData name="Cappello, Riccardo" userId="21891811-0346-4b05-afd5-168fcdf482b7" providerId="ADAL" clId="{300027B4-5FC1-49DA-8F16-6759BD945BBB}" dt="2021-09-24T08:36:17.988" v="20687" actId="1037"/>
          <ac:picMkLst>
            <pc:docMk/>
            <pc:sldMk cId="3564695914" sldId="348"/>
            <ac:picMk id="4100" creationId="{955B6E07-E59E-4810-83FC-637C1721F965}"/>
          </ac:picMkLst>
        </pc:picChg>
        <pc:picChg chg="add mod">
          <ac:chgData name="Cappello, Riccardo" userId="21891811-0346-4b05-afd5-168fcdf482b7" providerId="ADAL" clId="{300027B4-5FC1-49DA-8F16-6759BD945BBB}" dt="2021-09-24T08:36:22.958" v="20734" actId="1038"/>
          <ac:picMkLst>
            <pc:docMk/>
            <pc:sldMk cId="3564695914" sldId="348"/>
            <ac:picMk id="4102" creationId="{0214D609-B0F2-4940-901C-2D81803E8412}"/>
          </ac:picMkLst>
        </pc:picChg>
        <pc:picChg chg="add mod">
          <ac:chgData name="Cappello, Riccardo" userId="21891811-0346-4b05-afd5-168fcdf482b7" providerId="ADAL" clId="{300027B4-5FC1-49DA-8F16-6759BD945BBB}" dt="2021-09-24T08:36:32.860" v="20795" actId="1037"/>
          <ac:picMkLst>
            <pc:docMk/>
            <pc:sldMk cId="3564695914" sldId="348"/>
            <ac:picMk id="4104" creationId="{EB469647-A677-42DD-B2B4-8CC253675F7E}"/>
          </ac:picMkLst>
        </pc:picChg>
        <pc:picChg chg="add mod">
          <ac:chgData name="Cappello, Riccardo" userId="21891811-0346-4b05-afd5-168fcdf482b7" providerId="ADAL" clId="{300027B4-5FC1-49DA-8F16-6759BD945BBB}" dt="2021-09-24T08:36:32.860" v="20795" actId="1037"/>
          <ac:picMkLst>
            <pc:docMk/>
            <pc:sldMk cId="3564695914" sldId="348"/>
            <ac:picMk id="4106" creationId="{E78AE870-3C23-4F46-96E3-2C096EE388F1}"/>
          </ac:picMkLst>
        </pc:picChg>
      </pc:sldChg>
      <pc:sldChg chg="addSp delSp modSp add mod modAnim modNotesTx">
        <pc:chgData name="Cappello, Riccardo" userId="21891811-0346-4b05-afd5-168fcdf482b7" providerId="ADAL" clId="{300027B4-5FC1-49DA-8F16-6759BD945BBB}" dt="2021-09-24T11:35:26.852" v="28352" actId="6549"/>
        <pc:sldMkLst>
          <pc:docMk/>
          <pc:sldMk cId="697083608" sldId="349"/>
        </pc:sldMkLst>
        <pc:spChg chg="mod">
          <ac:chgData name="Cappello, Riccardo" userId="21891811-0346-4b05-afd5-168fcdf482b7" providerId="ADAL" clId="{300027B4-5FC1-49DA-8F16-6759BD945BBB}" dt="2021-09-22T22:37:41.237" v="8918" actId="20577"/>
          <ac:spMkLst>
            <pc:docMk/>
            <pc:sldMk cId="697083608" sldId="349"/>
            <ac:spMk id="2" creationId="{14CDD19E-A244-4453-A81E-DD76ADFA0A9E}"/>
          </ac:spMkLst>
        </pc:spChg>
        <pc:spChg chg="mod">
          <ac:chgData name="Cappello, Riccardo" userId="21891811-0346-4b05-afd5-168fcdf482b7" providerId="ADAL" clId="{300027B4-5FC1-49DA-8F16-6759BD945BBB}" dt="2021-09-23T13:36:16.689" v="14517" actId="20577"/>
          <ac:spMkLst>
            <pc:docMk/>
            <pc:sldMk cId="697083608" sldId="349"/>
            <ac:spMk id="3" creationId="{D4110328-1CDA-4748-B887-E2A5DDF1F012}"/>
          </ac:spMkLst>
        </pc:spChg>
        <pc:spChg chg="mod">
          <ac:chgData name="Cappello, Riccardo" userId="21891811-0346-4b05-afd5-168fcdf482b7" providerId="ADAL" clId="{300027B4-5FC1-49DA-8F16-6759BD945BBB}" dt="2021-09-24T10:07:32.440" v="24188"/>
          <ac:spMkLst>
            <pc:docMk/>
            <pc:sldMk cId="697083608" sldId="349"/>
            <ac:spMk id="9" creationId="{F733DBAB-E861-4D54-9B5B-883938A4A5E9}"/>
          </ac:spMkLst>
        </pc:spChg>
        <pc:spChg chg="mod">
          <ac:chgData name="Cappello, Riccardo" userId="21891811-0346-4b05-afd5-168fcdf482b7" providerId="ADAL" clId="{300027B4-5FC1-49DA-8F16-6759BD945BBB}" dt="2021-09-24T10:07:32.440" v="24188"/>
          <ac:spMkLst>
            <pc:docMk/>
            <pc:sldMk cId="697083608" sldId="349"/>
            <ac:spMk id="10" creationId="{CEE42CCD-F77E-4D67-9FEE-B558CCF5FD49}"/>
          </ac:spMkLst>
        </pc:spChg>
        <pc:spChg chg="mod">
          <ac:chgData name="Cappello, Riccardo" userId="21891811-0346-4b05-afd5-168fcdf482b7" providerId="ADAL" clId="{300027B4-5FC1-49DA-8F16-6759BD945BBB}" dt="2021-09-24T10:07:32.440" v="24188"/>
          <ac:spMkLst>
            <pc:docMk/>
            <pc:sldMk cId="697083608" sldId="349"/>
            <ac:spMk id="11" creationId="{EF57F71C-E8C3-4466-BB5B-E048123B6FF3}"/>
          </ac:spMkLst>
        </pc:spChg>
        <pc:spChg chg="mod">
          <ac:chgData name="Cappello, Riccardo" userId="21891811-0346-4b05-afd5-168fcdf482b7" providerId="ADAL" clId="{300027B4-5FC1-49DA-8F16-6759BD945BBB}" dt="2021-09-24T10:07:32.440" v="24188"/>
          <ac:spMkLst>
            <pc:docMk/>
            <pc:sldMk cId="697083608" sldId="349"/>
            <ac:spMk id="12" creationId="{8AE1B1E2-5C89-4696-B151-67D9FB9F1896}"/>
          </ac:spMkLst>
        </pc:spChg>
        <pc:spChg chg="mod">
          <ac:chgData name="Cappello, Riccardo" userId="21891811-0346-4b05-afd5-168fcdf482b7" providerId="ADAL" clId="{300027B4-5FC1-49DA-8F16-6759BD945BBB}" dt="2021-09-24T10:07:32.440" v="24188"/>
          <ac:spMkLst>
            <pc:docMk/>
            <pc:sldMk cId="697083608" sldId="349"/>
            <ac:spMk id="14" creationId="{3E5E0781-AF98-4D48-9CA2-A5FD2AB988D3}"/>
          </ac:spMkLst>
        </pc:spChg>
        <pc:spChg chg="mod">
          <ac:chgData name="Cappello, Riccardo" userId="21891811-0346-4b05-afd5-168fcdf482b7" providerId="ADAL" clId="{300027B4-5FC1-49DA-8F16-6759BD945BBB}" dt="2021-09-24T10:07:32.440" v="24188"/>
          <ac:spMkLst>
            <pc:docMk/>
            <pc:sldMk cId="697083608" sldId="349"/>
            <ac:spMk id="15" creationId="{E6AEAB25-C1A5-40CE-8DD5-B642ECC33EC3}"/>
          </ac:spMkLst>
        </pc:spChg>
        <pc:spChg chg="mod">
          <ac:chgData name="Cappello, Riccardo" userId="21891811-0346-4b05-afd5-168fcdf482b7" providerId="ADAL" clId="{300027B4-5FC1-49DA-8F16-6759BD945BBB}" dt="2021-09-24T10:07:32.440" v="24188"/>
          <ac:spMkLst>
            <pc:docMk/>
            <pc:sldMk cId="697083608" sldId="349"/>
            <ac:spMk id="17" creationId="{07524116-0E3A-4FC9-9A1A-D1589E599EF8}"/>
          </ac:spMkLst>
        </pc:spChg>
        <pc:spChg chg="mod">
          <ac:chgData name="Cappello, Riccardo" userId="21891811-0346-4b05-afd5-168fcdf482b7" providerId="ADAL" clId="{300027B4-5FC1-49DA-8F16-6759BD945BBB}" dt="2021-09-24T10:07:32.440" v="24188"/>
          <ac:spMkLst>
            <pc:docMk/>
            <pc:sldMk cId="697083608" sldId="349"/>
            <ac:spMk id="18" creationId="{35F34EEE-8D04-466F-A4BC-C7BBB21D32A0}"/>
          </ac:spMkLst>
        </pc:spChg>
        <pc:grpChg chg="mod">
          <ac:chgData name="Cappello, Riccardo" userId="21891811-0346-4b05-afd5-168fcdf482b7" providerId="ADAL" clId="{300027B4-5FC1-49DA-8F16-6759BD945BBB}" dt="2021-09-24T10:07:32.440" v="24188"/>
          <ac:grpSpMkLst>
            <pc:docMk/>
            <pc:sldMk cId="697083608" sldId="349"/>
            <ac:grpSpMk id="7" creationId="{818A6261-6CD8-45DE-81CD-83A0AC3630B9}"/>
          </ac:grpSpMkLst>
        </pc:grpChg>
        <pc:grpChg chg="mod">
          <ac:chgData name="Cappello, Riccardo" userId="21891811-0346-4b05-afd5-168fcdf482b7" providerId="ADAL" clId="{300027B4-5FC1-49DA-8F16-6759BD945BBB}" dt="2021-09-24T10:07:32.440" v="24188"/>
          <ac:grpSpMkLst>
            <pc:docMk/>
            <pc:sldMk cId="697083608" sldId="349"/>
            <ac:grpSpMk id="8" creationId="{A36BEF5E-69BD-4976-9AB7-F0A381425F8A}"/>
          </ac:grpSpMkLst>
        </pc:grpChg>
        <pc:grpChg chg="mod">
          <ac:chgData name="Cappello, Riccardo" userId="21891811-0346-4b05-afd5-168fcdf482b7" providerId="ADAL" clId="{300027B4-5FC1-49DA-8F16-6759BD945BBB}" dt="2021-09-24T10:07:32.440" v="24188"/>
          <ac:grpSpMkLst>
            <pc:docMk/>
            <pc:sldMk cId="697083608" sldId="349"/>
            <ac:grpSpMk id="13" creationId="{A1B93EDE-C17D-4D7D-9185-E0F79A845672}"/>
          </ac:grpSpMkLst>
        </pc:grpChg>
        <pc:grpChg chg="mod">
          <ac:chgData name="Cappello, Riccardo" userId="21891811-0346-4b05-afd5-168fcdf482b7" providerId="ADAL" clId="{300027B4-5FC1-49DA-8F16-6759BD945BBB}" dt="2021-09-24T10:07:32.440" v="24188"/>
          <ac:grpSpMkLst>
            <pc:docMk/>
            <pc:sldMk cId="697083608" sldId="349"/>
            <ac:grpSpMk id="16" creationId="{DBA3ADA4-F88C-4338-925A-67ADE0BA4C0E}"/>
          </ac:grpSpMkLst>
        </pc:grpChg>
        <pc:picChg chg="del">
          <ac:chgData name="Cappello, Riccardo" userId="21891811-0346-4b05-afd5-168fcdf482b7" providerId="ADAL" clId="{300027B4-5FC1-49DA-8F16-6759BD945BBB}" dt="2021-09-24T10:09:33.218" v="24206" actId="478"/>
          <ac:picMkLst>
            <pc:docMk/>
            <pc:sldMk cId="697083608" sldId="349"/>
            <ac:picMk id="5" creationId="{B6CB9375-E763-42A0-BBF7-28E8C516B0BC}"/>
          </ac:picMkLst>
        </pc:picChg>
        <pc:picChg chg="add mod">
          <ac:chgData name="Cappello, Riccardo" userId="21891811-0346-4b05-afd5-168fcdf482b7" providerId="ADAL" clId="{300027B4-5FC1-49DA-8F16-6759BD945BBB}" dt="2021-09-23T14:06:40.646" v="14864" actId="14100"/>
          <ac:picMkLst>
            <pc:docMk/>
            <pc:sldMk cId="697083608" sldId="349"/>
            <ac:picMk id="6" creationId="{40A82D07-0136-48D1-9318-EB00A19A826F}"/>
          </ac:picMkLst>
        </pc:picChg>
        <pc:picChg chg="add mod">
          <ac:chgData name="Cappello, Riccardo" userId="21891811-0346-4b05-afd5-168fcdf482b7" providerId="ADAL" clId="{300027B4-5FC1-49DA-8F16-6759BD945BBB}" dt="2021-09-24T09:24:16.923" v="21675" actId="1076"/>
          <ac:picMkLst>
            <pc:docMk/>
            <pc:sldMk cId="697083608" sldId="349"/>
            <ac:picMk id="20" creationId="{E70AA029-B1B9-4064-9612-74F13E8BB46C}"/>
          </ac:picMkLst>
        </pc:picChg>
        <pc:picChg chg="del">
          <ac:chgData name="Cappello, Riccardo" userId="21891811-0346-4b05-afd5-168fcdf482b7" providerId="ADAL" clId="{300027B4-5FC1-49DA-8F16-6759BD945BBB}" dt="2021-09-24T10:09:33.546" v="24207" actId="478"/>
          <ac:picMkLst>
            <pc:docMk/>
            <pc:sldMk cId="697083608" sldId="349"/>
            <ac:picMk id="21" creationId="{485D5B5B-04D5-45A6-A37D-F4BBEE1ECF40}"/>
          </ac:picMkLst>
        </pc:picChg>
        <pc:picChg chg="del">
          <ac:chgData name="Cappello, Riccardo" userId="21891811-0346-4b05-afd5-168fcdf482b7" providerId="ADAL" clId="{300027B4-5FC1-49DA-8F16-6759BD945BBB}" dt="2021-09-24T09:24:11.531" v="21674" actId="478"/>
          <ac:picMkLst>
            <pc:docMk/>
            <pc:sldMk cId="697083608" sldId="349"/>
            <ac:picMk id="23" creationId="{9C0A2E2B-839E-4FD8-9FA9-E966F31ECAB3}"/>
          </ac:picMkLst>
        </pc:picChg>
        <pc:picChg chg="add mod">
          <ac:chgData name="Cappello, Riccardo" userId="21891811-0346-4b05-afd5-168fcdf482b7" providerId="ADAL" clId="{300027B4-5FC1-49DA-8F16-6759BD945BBB}" dt="2021-09-24T09:24:16.923" v="21675" actId="1076"/>
          <ac:picMkLst>
            <pc:docMk/>
            <pc:sldMk cId="697083608" sldId="349"/>
            <ac:picMk id="24" creationId="{8B9D1BA7-6E4F-4426-873D-3B5B6D77F4C8}"/>
          </ac:picMkLst>
        </pc:picChg>
        <pc:picChg chg="del">
          <ac:chgData name="Cappello, Riccardo" userId="21891811-0346-4b05-afd5-168fcdf482b7" providerId="ADAL" clId="{300027B4-5FC1-49DA-8F16-6759BD945BBB}" dt="2021-09-24T09:24:11.531" v="21674" actId="478"/>
          <ac:picMkLst>
            <pc:docMk/>
            <pc:sldMk cId="697083608" sldId="349"/>
            <ac:picMk id="25" creationId="{FA9B6968-18B9-40C3-998B-C96BB8336927}"/>
          </ac:picMkLst>
        </pc:picChg>
        <pc:picChg chg="del">
          <ac:chgData name="Cappello, Riccardo" userId="21891811-0346-4b05-afd5-168fcdf482b7" providerId="ADAL" clId="{300027B4-5FC1-49DA-8F16-6759BD945BBB}" dt="2021-09-24T09:24:11.531" v="21674" actId="478"/>
          <ac:picMkLst>
            <pc:docMk/>
            <pc:sldMk cId="697083608" sldId="349"/>
            <ac:picMk id="27" creationId="{0E982926-9B81-4A4E-910A-3C3FBEE97748}"/>
          </ac:picMkLst>
        </pc:picChg>
        <pc:picChg chg="add mod">
          <ac:chgData name="Cappello, Riccardo" userId="21891811-0346-4b05-afd5-168fcdf482b7" providerId="ADAL" clId="{300027B4-5FC1-49DA-8F16-6759BD945BBB}" dt="2021-09-24T09:24:16.923" v="21675" actId="1076"/>
          <ac:picMkLst>
            <pc:docMk/>
            <pc:sldMk cId="697083608" sldId="349"/>
            <ac:picMk id="28" creationId="{514285FC-2130-454F-8047-E1ADE2E59F0A}"/>
          </ac:picMkLst>
        </pc:picChg>
        <pc:picChg chg="add mod">
          <ac:chgData name="Cappello, Riccardo" userId="21891811-0346-4b05-afd5-168fcdf482b7" providerId="ADAL" clId="{300027B4-5FC1-49DA-8F16-6759BD945BBB}" dt="2021-09-24T10:09:38.762" v="24208" actId="1076"/>
          <ac:picMkLst>
            <pc:docMk/>
            <pc:sldMk cId="697083608" sldId="349"/>
            <ac:picMk id="30" creationId="{7900E498-7B37-4AD0-BF09-36022B06AE6C}"/>
          </ac:picMkLst>
        </pc:picChg>
        <pc:picChg chg="add mod">
          <ac:chgData name="Cappello, Riccardo" userId="21891811-0346-4b05-afd5-168fcdf482b7" providerId="ADAL" clId="{300027B4-5FC1-49DA-8F16-6759BD945BBB}" dt="2021-09-24T10:09:38.762" v="24208" actId="1076"/>
          <ac:picMkLst>
            <pc:docMk/>
            <pc:sldMk cId="697083608" sldId="349"/>
            <ac:picMk id="4096" creationId="{8C60518D-C1D0-46E6-8598-54AE16F4FEEA}"/>
          </ac:picMkLst>
        </pc:picChg>
        <pc:picChg chg="del">
          <ac:chgData name="Cappello, Riccardo" userId="21891811-0346-4b05-afd5-168fcdf482b7" providerId="ADAL" clId="{300027B4-5FC1-49DA-8F16-6759BD945BBB}" dt="2021-09-23T14:06:42.777" v="14865" actId="478"/>
          <ac:picMkLst>
            <pc:docMk/>
            <pc:sldMk cId="697083608" sldId="349"/>
            <ac:picMk id="4098" creationId="{C05EBA58-CC6C-475E-881F-5DBFD47E6E35}"/>
          </ac:picMkLst>
        </pc:picChg>
        <pc:picChg chg="add mod">
          <ac:chgData name="Cappello, Riccardo" userId="21891811-0346-4b05-afd5-168fcdf482b7" providerId="ADAL" clId="{300027B4-5FC1-49DA-8F16-6759BD945BBB}" dt="2021-09-24T10:09:38.762" v="24208" actId="1076"/>
          <ac:picMkLst>
            <pc:docMk/>
            <pc:sldMk cId="697083608" sldId="349"/>
            <ac:picMk id="4099" creationId="{C6C1CFED-87BF-4D63-861D-2F026D246862}"/>
          </ac:picMkLst>
        </pc:picChg>
        <pc:picChg chg="add mod">
          <ac:chgData name="Cappello, Riccardo" userId="21891811-0346-4b05-afd5-168fcdf482b7" providerId="ADAL" clId="{300027B4-5FC1-49DA-8F16-6759BD945BBB}" dt="2021-09-24T10:09:38.762" v="24208" actId="1076"/>
          <ac:picMkLst>
            <pc:docMk/>
            <pc:sldMk cId="697083608" sldId="349"/>
            <ac:picMk id="4101" creationId="{901FC18B-7371-4D80-9C15-2638E0684473}"/>
          </ac:picMkLst>
        </pc:picChg>
        <pc:picChg chg="add mod">
          <ac:chgData name="Cappello, Riccardo" userId="21891811-0346-4b05-afd5-168fcdf482b7" providerId="ADAL" clId="{300027B4-5FC1-49DA-8F16-6759BD945BBB}" dt="2021-09-23T14:06:06.880" v="14859" actId="14100"/>
          <ac:picMkLst>
            <pc:docMk/>
            <pc:sldMk cId="697083608" sldId="349"/>
            <ac:picMk id="20482" creationId="{3F8F098A-858E-45EE-B43F-1D63E7AD78F9}"/>
          </ac:picMkLst>
        </pc:picChg>
      </pc:sldChg>
      <pc:sldChg chg="addSp delSp modSp add mod modAnim modNotesTx">
        <pc:chgData name="Cappello, Riccardo" userId="21891811-0346-4b05-afd5-168fcdf482b7" providerId="ADAL" clId="{300027B4-5FC1-49DA-8F16-6759BD945BBB}" dt="2021-09-24T11:35:33.844" v="28355" actId="6549"/>
        <pc:sldMkLst>
          <pc:docMk/>
          <pc:sldMk cId="893188076" sldId="350"/>
        </pc:sldMkLst>
        <pc:spChg chg="mod">
          <ac:chgData name="Cappello, Riccardo" userId="21891811-0346-4b05-afd5-168fcdf482b7" providerId="ADAL" clId="{300027B4-5FC1-49DA-8F16-6759BD945BBB}" dt="2021-09-22T22:38:06.994" v="8956" actId="20577"/>
          <ac:spMkLst>
            <pc:docMk/>
            <pc:sldMk cId="893188076" sldId="350"/>
            <ac:spMk id="2" creationId="{14CDD19E-A244-4453-A81E-DD76ADFA0A9E}"/>
          </ac:spMkLst>
        </pc:spChg>
        <pc:spChg chg="mod">
          <ac:chgData name="Cappello, Riccardo" userId="21891811-0346-4b05-afd5-168fcdf482b7" providerId="ADAL" clId="{300027B4-5FC1-49DA-8F16-6759BD945BBB}" dt="2021-09-23T13:37:48.065" v="14733" actId="20577"/>
          <ac:spMkLst>
            <pc:docMk/>
            <pc:sldMk cId="893188076" sldId="350"/>
            <ac:spMk id="3" creationId="{D4110328-1CDA-4748-B887-E2A5DDF1F012}"/>
          </ac:spMkLst>
        </pc:spChg>
        <pc:spChg chg="mod">
          <ac:chgData name="Cappello, Riccardo" userId="21891811-0346-4b05-afd5-168fcdf482b7" providerId="ADAL" clId="{300027B4-5FC1-49DA-8F16-6759BD945BBB}" dt="2021-09-23T15:59:43.538" v="16619" actId="20577"/>
          <ac:spMkLst>
            <pc:docMk/>
            <pc:sldMk cId="893188076" sldId="350"/>
            <ac:spMk id="14" creationId="{3E5E0781-AF98-4D48-9CA2-A5FD2AB988D3}"/>
          </ac:spMkLst>
        </pc:spChg>
        <pc:spChg chg="mod">
          <ac:chgData name="Cappello, Riccardo" userId="21891811-0346-4b05-afd5-168fcdf482b7" providerId="ADAL" clId="{300027B4-5FC1-49DA-8F16-6759BD945BBB}" dt="2021-09-24T10:23:40.759" v="25281"/>
          <ac:spMkLst>
            <pc:docMk/>
            <pc:sldMk cId="893188076" sldId="350"/>
            <ac:spMk id="15" creationId="{E6AEAB25-C1A5-40CE-8DD5-B642ECC33EC3}"/>
          </ac:spMkLst>
        </pc:spChg>
        <pc:spChg chg="mod">
          <ac:chgData name="Cappello, Riccardo" userId="21891811-0346-4b05-afd5-168fcdf482b7" providerId="ADAL" clId="{300027B4-5FC1-49DA-8F16-6759BD945BBB}" dt="2021-09-24T10:17:43.526" v="25205" actId="20577"/>
          <ac:spMkLst>
            <pc:docMk/>
            <pc:sldMk cId="893188076" sldId="350"/>
            <ac:spMk id="18" creationId="{35F34EEE-8D04-466F-A4BC-C7BBB21D32A0}"/>
          </ac:spMkLst>
        </pc:spChg>
        <pc:spChg chg="add del">
          <ac:chgData name="Cappello, Riccardo" userId="21891811-0346-4b05-afd5-168fcdf482b7" providerId="ADAL" clId="{300027B4-5FC1-49DA-8F16-6759BD945BBB}" dt="2021-09-24T10:23:35.486" v="25280" actId="22"/>
          <ac:spMkLst>
            <pc:docMk/>
            <pc:sldMk cId="893188076" sldId="350"/>
            <ac:spMk id="31" creationId="{F1D7DDFA-5493-4D28-9300-C11655085C4E}"/>
          </ac:spMkLst>
        </pc:spChg>
        <pc:picChg chg="del">
          <ac:chgData name="Cappello, Riccardo" userId="21891811-0346-4b05-afd5-168fcdf482b7" providerId="ADAL" clId="{300027B4-5FC1-49DA-8F16-6759BD945BBB}" dt="2021-09-24T10:22:44.827" v="25276" actId="478"/>
          <ac:picMkLst>
            <pc:docMk/>
            <pc:sldMk cId="893188076" sldId="350"/>
            <ac:picMk id="5" creationId="{B6CB9375-E763-42A0-BBF7-28E8C516B0BC}"/>
          </ac:picMkLst>
        </pc:picChg>
        <pc:picChg chg="add mod">
          <ac:chgData name="Cappello, Riccardo" userId="21891811-0346-4b05-afd5-168fcdf482b7" providerId="ADAL" clId="{300027B4-5FC1-49DA-8F16-6759BD945BBB}" dt="2021-09-24T10:19:34.961" v="25217" actId="1076"/>
          <ac:picMkLst>
            <pc:docMk/>
            <pc:sldMk cId="893188076" sldId="350"/>
            <ac:picMk id="6" creationId="{DB08DD06-5D56-468C-B0B1-3E3009C66EFA}"/>
          </ac:picMkLst>
        </pc:picChg>
        <pc:picChg chg="add mod">
          <ac:chgData name="Cappello, Riccardo" userId="21891811-0346-4b05-afd5-168fcdf482b7" providerId="ADAL" clId="{300027B4-5FC1-49DA-8F16-6759BD945BBB}" dt="2021-09-24T10:19:34.961" v="25217" actId="1076"/>
          <ac:picMkLst>
            <pc:docMk/>
            <pc:sldMk cId="893188076" sldId="350"/>
            <ac:picMk id="20" creationId="{67A6D4D9-B7BD-49C0-8DCC-4430348A7663}"/>
          </ac:picMkLst>
        </pc:picChg>
        <pc:picChg chg="del">
          <ac:chgData name="Cappello, Riccardo" userId="21891811-0346-4b05-afd5-168fcdf482b7" providerId="ADAL" clId="{300027B4-5FC1-49DA-8F16-6759BD945BBB}" dt="2021-09-24T10:22:38.651" v="25275" actId="478"/>
          <ac:picMkLst>
            <pc:docMk/>
            <pc:sldMk cId="893188076" sldId="350"/>
            <ac:picMk id="21" creationId="{485D5B5B-04D5-45A6-A37D-F4BBEE1ECF40}"/>
          </ac:picMkLst>
        </pc:picChg>
        <pc:picChg chg="del">
          <ac:chgData name="Cappello, Riccardo" userId="21891811-0346-4b05-afd5-168fcdf482b7" providerId="ADAL" clId="{300027B4-5FC1-49DA-8F16-6759BD945BBB}" dt="2021-09-24T10:19:30.196" v="25216" actId="478"/>
          <ac:picMkLst>
            <pc:docMk/>
            <pc:sldMk cId="893188076" sldId="350"/>
            <ac:picMk id="23" creationId="{9C0A2E2B-839E-4FD8-9FA9-E966F31ECAB3}"/>
          </ac:picMkLst>
        </pc:picChg>
        <pc:picChg chg="add mod">
          <ac:chgData name="Cappello, Riccardo" userId="21891811-0346-4b05-afd5-168fcdf482b7" providerId="ADAL" clId="{300027B4-5FC1-49DA-8F16-6759BD945BBB}" dt="2021-09-24T10:19:34.961" v="25217" actId="1076"/>
          <ac:picMkLst>
            <pc:docMk/>
            <pc:sldMk cId="893188076" sldId="350"/>
            <ac:picMk id="24" creationId="{12CD0291-922E-4E83-B55F-143B49AF96F2}"/>
          </ac:picMkLst>
        </pc:picChg>
        <pc:picChg chg="del mod">
          <ac:chgData name="Cappello, Riccardo" userId="21891811-0346-4b05-afd5-168fcdf482b7" providerId="ADAL" clId="{300027B4-5FC1-49DA-8F16-6759BD945BBB}" dt="2021-09-24T10:19:30.196" v="25216" actId="478"/>
          <ac:picMkLst>
            <pc:docMk/>
            <pc:sldMk cId="893188076" sldId="350"/>
            <ac:picMk id="25" creationId="{FA9B6968-18B9-40C3-998B-C96BB8336927}"/>
          </ac:picMkLst>
        </pc:picChg>
        <pc:picChg chg="del">
          <ac:chgData name="Cappello, Riccardo" userId="21891811-0346-4b05-afd5-168fcdf482b7" providerId="ADAL" clId="{300027B4-5FC1-49DA-8F16-6759BD945BBB}" dt="2021-09-24T10:19:30.196" v="25216" actId="478"/>
          <ac:picMkLst>
            <pc:docMk/>
            <pc:sldMk cId="893188076" sldId="350"/>
            <ac:picMk id="27" creationId="{0E982926-9B81-4A4E-910A-3C3FBEE97748}"/>
          </ac:picMkLst>
        </pc:picChg>
        <pc:picChg chg="add mod">
          <ac:chgData name="Cappello, Riccardo" userId="21891811-0346-4b05-afd5-168fcdf482b7" providerId="ADAL" clId="{300027B4-5FC1-49DA-8F16-6759BD945BBB}" dt="2021-09-24T10:22:48.825" v="25277" actId="1076"/>
          <ac:picMkLst>
            <pc:docMk/>
            <pc:sldMk cId="893188076" sldId="350"/>
            <ac:picMk id="28" creationId="{49E96537-089C-4759-93C0-66DE4735D6F3}"/>
          </ac:picMkLst>
        </pc:picChg>
      </pc:sldChg>
      <pc:sldChg chg="addSp delSp modSp add mod modAnim modNotesTx">
        <pc:chgData name="Cappello, Riccardo" userId="21891811-0346-4b05-afd5-168fcdf482b7" providerId="ADAL" clId="{300027B4-5FC1-49DA-8F16-6759BD945BBB}" dt="2021-09-24T11:35:54.320" v="28356"/>
        <pc:sldMkLst>
          <pc:docMk/>
          <pc:sldMk cId="1808684020" sldId="351"/>
        </pc:sldMkLst>
        <pc:spChg chg="mod">
          <ac:chgData name="Cappello, Riccardo" userId="21891811-0346-4b05-afd5-168fcdf482b7" providerId="ADAL" clId="{300027B4-5FC1-49DA-8F16-6759BD945BBB}" dt="2021-09-22T22:38:23.833" v="8982" actId="20577"/>
          <ac:spMkLst>
            <pc:docMk/>
            <pc:sldMk cId="1808684020" sldId="351"/>
            <ac:spMk id="2" creationId="{14CDD19E-A244-4453-A81E-DD76ADFA0A9E}"/>
          </ac:spMkLst>
        </pc:spChg>
        <pc:spChg chg="mod">
          <ac:chgData name="Cappello, Riccardo" userId="21891811-0346-4b05-afd5-168fcdf482b7" providerId="ADAL" clId="{300027B4-5FC1-49DA-8F16-6759BD945BBB}" dt="2021-09-23T13:38:31.170" v="14855" actId="20577"/>
          <ac:spMkLst>
            <pc:docMk/>
            <pc:sldMk cId="1808684020" sldId="351"/>
            <ac:spMk id="3" creationId="{D4110328-1CDA-4748-B887-E2A5DDF1F012}"/>
          </ac:spMkLst>
        </pc:spChg>
        <pc:spChg chg="mod">
          <ac:chgData name="Cappello, Riccardo" userId="21891811-0346-4b05-afd5-168fcdf482b7" providerId="ADAL" clId="{300027B4-5FC1-49DA-8F16-6759BD945BBB}" dt="2021-09-24T10:39:31.420" v="26460" actId="20577"/>
          <ac:spMkLst>
            <pc:docMk/>
            <pc:sldMk cId="1808684020" sldId="351"/>
            <ac:spMk id="14" creationId="{3E5E0781-AF98-4D48-9CA2-A5FD2AB988D3}"/>
          </ac:spMkLst>
        </pc:spChg>
        <pc:spChg chg="mod">
          <ac:chgData name="Cappello, Riccardo" userId="21891811-0346-4b05-afd5-168fcdf482b7" providerId="ADAL" clId="{300027B4-5FC1-49DA-8F16-6759BD945BBB}" dt="2021-09-24T10:39:36.113" v="26463" actId="20577"/>
          <ac:spMkLst>
            <pc:docMk/>
            <pc:sldMk cId="1808684020" sldId="351"/>
            <ac:spMk id="15" creationId="{E6AEAB25-C1A5-40CE-8DD5-B642ECC33EC3}"/>
          </ac:spMkLst>
        </pc:spChg>
        <pc:spChg chg="mod">
          <ac:chgData name="Cappello, Riccardo" userId="21891811-0346-4b05-afd5-168fcdf482b7" providerId="ADAL" clId="{300027B4-5FC1-49DA-8F16-6759BD945BBB}" dt="2021-09-24T10:39:17.516" v="26451" actId="14100"/>
          <ac:spMkLst>
            <pc:docMk/>
            <pc:sldMk cId="1808684020" sldId="351"/>
            <ac:spMk id="18" creationId="{35F34EEE-8D04-466F-A4BC-C7BBB21D32A0}"/>
          </ac:spMkLst>
        </pc:spChg>
        <pc:spChg chg="add del">
          <ac:chgData name="Cappello, Riccardo" userId="21891811-0346-4b05-afd5-168fcdf482b7" providerId="ADAL" clId="{300027B4-5FC1-49DA-8F16-6759BD945BBB}" dt="2021-09-24T10:37:40.749" v="26372" actId="22"/>
          <ac:spMkLst>
            <pc:docMk/>
            <pc:sldMk cId="1808684020" sldId="351"/>
            <ac:spMk id="35" creationId="{C8495541-2400-461A-99CE-0AA1257CE8DA}"/>
          </ac:spMkLst>
        </pc:spChg>
        <pc:picChg chg="del">
          <ac:chgData name="Cappello, Riccardo" userId="21891811-0346-4b05-afd5-168fcdf482b7" providerId="ADAL" clId="{300027B4-5FC1-49DA-8F16-6759BD945BBB}" dt="2021-09-24T10:39:19.993" v="26453" actId="478"/>
          <ac:picMkLst>
            <pc:docMk/>
            <pc:sldMk cId="1808684020" sldId="351"/>
            <ac:picMk id="5" creationId="{B6CB9375-E763-42A0-BBF7-28E8C516B0BC}"/>
          </ac:picMkLst>
        </pc:picChg>
        <pc:picChg chg="add del mod">
          <ac:chgData name="Cappello, Riccardo" userId="21891811-0346-4b05-afd5-168fcdf482b7" providerId="ADAL" clId="{300027B4-5FC1-49DA-8F16-6759BD945BBB}" dt="2021-09-23T14:49:39.463" v="14871" actId="22"/>
          <ac:picMkLst>
            <pc:docMk/>
            <pc:sldMk cId="1808684020" sldId="351"/>
            <ac:picMk id="6" creationId="{4BD0E0C1-AEBF-452A-A245-D39E163538E8}"/>
          </ac:picMkLst>
        </pc:picChg>
        <pc:picChg chg="add del mod">
          <ac:chgData name="Cappello, Riccardo" userId="21891811-0346-4b05-afd5-168fcdf482b7" providerId="ADAL" clId="{300027B4-5FC1-49DA-8F16-6759BD945BBB}" dt="2021-09-23T14:51:02.040" v="14884" actId="478"/>
          <ac:picMkLst>
            <pc:docMk/>
            <pc:sldMk cId="1808684020" sldId="351"/>
            <ac:picMk id="20" creationId="{362044C6-2E55-4C59-8DA7-AE1D3EC20530}"/>
          </ac:picMkLst>
        </pc:picChg>
        <pc:picChg chg="del">
          <ac:chgData name="Cappello, Riccardo" userId="21891811-0346-4b05-afd5-168fcdf482b7" providerId="ADAL" clId="{300027B4-5FC1-49DA-8F16-6759BD945BBB}" dt="2021-09-24T10:39:19.441" v="26452" actId="478"/>
          <ac:picMkLst>
            <pc:docMk/>
            <pc:sldMk cId="1808684020" sldId="351"/>
            <ac:picMk id="21" creationId="{485D5B5B-04D5-45A6-A37D-F4BBEE1ECF40}"/>
          </ac:picMkLst>
        </pc:picChg>
        <pc:picChg chg="del">
          <ac:chgData name="Cappello, Riccardo" userId="21891811-0346-4b05-afd5-168fcdf482b7" providerId="ADAL" clId="{300027B4-5FC1-49DA-8F16-6759BD945BBB}" dt="2021-09-24T10:30:28.843" v="25700" actId="478"/>
          <ac:picMkLst>
            <pc:docMk/>
            <pc:sldMk cId="1808684020" sldId="351"/>
            <ac:picMk id="23" creationId="{9C0A2E2B-839E-4FD8-9FA9-E966F31ECAB3}"/>
          </ac:picMkLst>
        </pc:picChg>
        <pc:picChg chg="add del mod">
          <ac:chgData name="Cappello, Riccardo" userId="21891811-0346-4b05-afd5-168fcdf482b7" providerId="ADAL" clId="{300027B4-5FC1-49DA-8F16-6759BD945BBB}" dt="2021-09-23T14:51:36.082" v="14889" actId="478"/>
          <ac:picMkLst>
            <pc:docMk/>
            <pc:sldMk cId="1808684020" sldId="351"/>
            <ac:picMk id="24" creationId="{D440242D-5FCC-413B-8267-D59D602F1F98}"/>
          </ac:picMkLst>
        </pc:picChg>
        <pc:picChg chg="del">
          <ac:chgData name="Cappello, Riccardo" userId="21891811-0346-4b05-afd5-168fcdf482b7" providerId="ADAL" clId="{300027B4-5FC1-49DA-8F16-6759BD945BBB}" dt="2021-09-24T10:30:28.843" v="25700" actId="478"/>
          <ac:picMkLst>
            <pc:docMk/>
            <pc:sldMk cId="1808684020" sldId="351"/>
            <ac:picMk id="25" creationId="{FA9B6968-18B9-40C3-998B-C96BB8336927}"/>
          </ac:picMkLst>
        </pc:picChg>
        <pc:picChg chg="del">
          <ac:chgData name="Cappello, Riccardo" userId="21891811-0346-4b05-afd5-168fcdf482b7" providerId="ADAL" clId="{300027B4-5FC1-49DA-8F16-6759BD945BBB}" dt="2021-09-24T10:29:54.586" v="25694" actId="478"/>
          <ac:picMkLst>
            <pc:docMk/>
            <pc:sldMk cId="1808684020" sldId="351"/>
            <ac:picMk id="27" creationId="{0E982926-9B81-4A4E-910A-3C3FBEE97748}"/>
          </ac:picMkLst>
        </pc:picChg>
        <pc:picChg chg="add mod">
          <ac:chgData name="Cappello, Riccardo" userId="21891811-0346-4b05-afd5-168fcdf482b7" providerId="ADAL" clId="{300027B4-5FC1-49DA-8F16-6759BD945BBB}" dt="2021-09-23T14:51:54.994" v="14910" actId="1076"/>
          <ac:picMkLst>
            <pc:docMk/>
            <pc:sldMk cId="1808684020" sldId="351"/>
            <ac:picMk id="28" creationId="{0C47242E-D2F7-41C2-A905-12EE47A8BDBF}"/>
          </ac:picMkLst>
        </pc:picChg>
        <pc:picChg chg="add mod">
          <ac:chgData name="Cappello, Riccardo" userId="21891811-0346-4b05-afd5-168fcdf482b7" providerId="ADAL" clId="{300027B4-5FC1-49DA-8F16-6759BD945BBB}" dt="2021-09-24T10:30:33.730" v="25701" actId="1076"/>
          <ac:picMkLst>
            <pc:docMk/>
            <pc:sldMk cId="1808684020" sldId="351"/>
            <ac:picMk id="30" creationId="{E6F03B98-1B83-4412-863D-8E4C0A463D3E}"/>
          </ac:picMkLst>
        </pc:picChg>
        <pc:picChg chg="add mod">
          <ac:chgData name="Cappello, Riccardo" userId="21891811-0346-4b05-afd5-168fcdf482b7" providerId="ADAL" clId="{300027B4-5FC1-49DA-8F16-6759BD945BBB}" dt="2021-09-24T10:30:33.730" v="25701" actId="1076"/>
          <ac:picMkLst>
            <pc:docMk/>
            <pc:sldMk cId="1808684020" sldId="351"/>
            <ac:picMk id="4096" creationId="{81A961BC-AF27-4844-8F39-2C5A0AA54F4E}"/>
          </ac:picMkLst>
        </pc:picChg>
        <pc:picChg chg="del">
          <ac:chgData name="Cappello, Riccardo" userId="21891811-0346-4b05-afd5-168fcdf482b7" providerId="ADAL" clId="{300027B4-5FC1-49DA-8F16-6759BD945BBB}" dt="2021-09-23T14:50:23.615" v="14877" actId="478"/>
          <ac:picMkLst>
            <pc:docMk/>
            <pc:sldMk cId="1808684020" sldId="351"/>
            <ac:picMk id="4098" creationId="{C05EBA58-CC6C-475E-881F-5DBFD47E6E35}"/>
          </ac:picMkLst>
        </pc:picChg>
      </pc:sldChg>
      <pc:sldChg chg="addSp modSp new mod modNotesTx">
        <pc:chgData name="Cappello, Riccardo" userId="21891811-0346-4b05-afd5-168fcdf482b7" providerId="ADAL" clId="{300027B4-5FC1-49DA-8F16-6759BD945BBB}" dt="2021-09-24T11:36:03.144" v="28358"/>
        <pc:sldMkLst>
          <pc:docMk/>
          <pc:sldMk cId="3591694702" sldId="352"/>
        </pc:sldMkLst>
        <pc:spChg chg="mod">
          <ac:chgData name="Cappello, Riccardo" userId="21891811-0346-4b05-afd5-168fcdf482b7" providerId="ADAL" clId="{300027B4-5FC1-49DA-8F16-6759BD945BBB}" dt="2021-09-24T10:20:53.890" v="25259" actId="20577"/>
          <ac:spMkLst>
            <pc:docMk/>
            <pc:sldMk cId="3591694702" sldId="352"/>
            <ac:spMk id="2" creationId="{C5E44625-5D36-4B85-A935-E69C760390C4}"/>
          </ac:spMkLst>
        </pc:spChg>
        <pc:spChg chg="mod">
          <ac:chgData name="Cappello, Riccardo" userId="21891811-0346-4b05-afd5-168fcdf482b7" providerId="ADAL" clId="{300027B4-5FC1-49DA-8F16-6759BD945BBB}" dt="2021-09-24T10:21:07.809" v="25262" actId="122"/>
          <ac:spMkLst>
            <pc:docMk/>
            <pc:sldMk cId="3591694702" sldId="352"/>
            <ac:spMk id="3" creationId="{814BD2DC-8C1F-4858-9DB3-534AE7A963D6}"/>
          </ac:spMkLst>
        </pc:spChg>
        <pc:picChg chg="add mod">
          <ac:chgData name="Cappello, Riccardo" userId="21891811-0346-4b05-afd5-168fcdf482b7" providerId="ADAL" clId="{300027B4-5FC1-49DA-8F16-6759BD945BBB}" dt="2021-09-24T10:21:31.149" v="25266" actId="14100"/>
          <ac:picMkLst>
            <pc:docMk/>
            <pc:sldMk cId="3591694702" sldId="352"/>
            <ac:picMk id="5" creationId="{2ABEEF95-D74D-4AB0-B11E-E05500C25EAA}"/>
          </ac:picMkLst>
        </pc:picChg>
      </pc:sldChg>
      <pc:sldMasterChg chg="modSldLayout">
        <pc:chgData name="Cappello, Riccardo" userId="21891811-0346-4b05-afd5-168fcdf482b7" providerId="ADAL" clId="{300027B4-5FC1-49DA-8F16-6759BD945BBB}" dt="2021-09-22T11:32:28.303" v="2759"/>
        <pc:sldMasterMkLst>
          <pc:docMk/>
          <pc:sldMasterMk cId="2127140133" sldId="2147483648"/>
        </pc:sldMasterMkLst>
        <pc:sldLayoutChg chg="addSp delSp modSp">
          <pc:chgData name="Cappello, Riccardo" userId="21891811-0346-4b05-afd5-168fcdf482b7" providerId="ADAL" clId="{300027B4-5FC1-49DA-8F16-6759BD945BBB}" dt="2021-09-22T10:23:14.921" v="72"/>
          <pc:sldLayoutMkLst>
            <pc:docMk/>
            <pc:sldMasterMk cId="2127140133" sldId="2147483648"/>
            <pc:sldLayoutMk cId="3740442471" sldId="2147483649"/>
          </pc:sldLayoutMkLst>
          <pc:spChg chg="add del mod">
            <ac:chgData name="Cappello, Riccardo" userId="21891811-0346-4b05-afd5-168fcdf482b7" providerId="ADAL" clId="{300027B4-5FC1-49DA-8F16-6759BD945BBB}" dt="2021-09-22T10:23:14.921" v="72"/>
            <ac:spMkLst>
              <pc:docMk/>
              <pc:sldMasterMk cId="2127140133" sldId="2147483648"/>
              <pc:sldLayoutMk cId="3740442471" sldId="2147483649"/>
              <ac:spMk id="11" creationId="{C68AE28C-195E-4B08-B268-E19BF38B06E0}"/>
            </ac:spMkLst>
          </pc:spChg>
        </pc:sldLayoutChg>
        <pc:sldLayoutChg chg="setBg">
          <pc:chgData name="Cappello, Riccardo" userId="21891811-0346-4b05-afd5-168fcdf482b7" providerId="ADAL" clId="{300027B4-5FC1-49DA-8F16-6759BD945BBB}" dt="2021-09-22T11:32:28.303" v="2759"/>
          <pc:sldLayoutMkLst>
            <pc:docMk/>
            <pc:sldMasterMk cId="2127140133" sldId="2147483648"/>
            <pc:sldLayoutMk cId="3379989529" sldId="2147483651"/>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62C66B6-8005-43F3-9A3A-43C51FF373BB}" type="datetimeFigureOut">
              <a:rPr lang="en-US" smtClean="0"/>
              <a:t>09/21/21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3A82D5B-3CB3-42EA-B4C3-3CE82A6E669A}" type="slidenum">
              <a:rPr lang="en-US" smtClean="0"/>
              <a:t>‹#›</a:t>
            </a:fld>
            <a:endParaRPr lang="en-US"/>
          </a:p>
        </p:txBody>
      </p:sp>
    </p:spTree>
    <p:extLst>
      <p:ext uri="{BB962C8B-B14F-4D97-AF65-F5344CB8AC3E}">
        <p14:creationId xmlns:p14="http://schemas.microsoft.com/office/powerpoint/2010/main" val="9338146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dirty="0"/>
              <a:t>Buongiorno a tutti e grazie di essere presenti a questa sessione che ha lo scopo di presentarvi ed introdurvi al Cloud Native attraverso la Trial </a:t>
            </a:r>
            <a:r>
              <a:rPr lang="it-IT" dirty="0" err="1"/>
              <a:t>Map</a:t>
            </a:r>
            <a:r>
              <a:rPr lang="it-IT" dirty="0"/>
              <a:t>, il percorso che Cloud Native Computing Foundation ci indica come percorso idealmente da seguire per adottare le tecnologie cloud native in ogni aspetto applicativo e infrastrutturale.</a:t>
            </a:r>
          </a:p>
          <a:p>
            <a:endParaRPr lang="it-IT" dirty="0"/>
          </a:p>
          <a:p>
            <a:r>
              <a:rPr lang="it-IT" dirty="0"/>
              <a:t>Io sono Riccardo e lavoro da qualche anno come Senior Consultant in Insight. Lo scopo del mio ruolo è quello di aiutare i miei clienti ad adottare al meglio il cloud </a:t>
            </a:r>
            <a:br>
              <a:rPr lang="it-IT" dirty="0"/>
            </a:br>
            <a:r>
              <a:rPr lang="it-IT" dirty="0"/>
              <a:t>e spesso li affianco nella migrazione e modernizzazione dei loro </a:t>
            </a:r>
            <a:r>
              <a:rPr lang="it-IT" dirty="0" err="1"/>
              <a:t>workload</a:t>
            </a:r>
            <a:r>
              <a:rPr lang="it-IT" dirty="0"/>
              <a:t> verso il cloud e quindi cloud-native è un concetto che spesso affronto con loro.</a:t>
            </a:r>
          </a:p>
          <a:p>
            <a:r>
              <a:rPr lang="it-IT" dirty="0"/>
              <a:t>Come vedete ho il piacere di essere Microsoft MVP nella categoria Azure, e quindi ho deciso di proporre un parallelo fra i servizi Open che la Foundation ci consiglia</a:t>
            </a:r>
            <a:br>
              <a:rPr lang="it-IT" dirty="0"/>
            </a:br>
            <a:r>
              <a:rPr lang="it-IT" dirty="0"/>
              <a:t>con quelli della Piattaforma Cloud di Microsoft. Ho detto parallelo e non un confronto non perché voglio indicare cosa sia meglio o peggio, ma per cercare di darvi una visione</a:t>
            </a:r>
            <a:br>
              <a:rPr lang="it-IT" dirty="0"/>
            </a:br>
            <a:r>
              <a:rPr lang="it-IT" dirty="0"/>
              <a:t>a tutto tondo anche di prodotti alternativi a quello che la Foundation ci propone per avere una scelta più ampia che possa meglio coprire le vostre esigenze.</a:t>
            </a:r>
          </a:p>
          <a:p>
            <a:endParaRPr lang="it-IT" dirty="0"/>
          </a:p>
          <a:p>
            <a:r>
              <a:rPr lang="it-IT" dirty="0"/>
              <a:t>Il QR Code è il link al mio </a:t>
            </a:r>
            <a:r>
              <a:rPr lang="it-IT" dirty="0" err="1"/>
              <a:t>linkedin</a:t>
            </a:r>
            <a:r>
              <a:rPr lang="it-IT" dirty="0"/>
              <a:t>, se volete collegarvi e avere un contatto con me anche successivamente alla sessione.</a:t>
            </a:r>
            <a:endParaRPr lang="en-GB" dirty="0"/>
          </a:p>
        </p:txBody>
      </p:sp>
      <p:sp>
        <p:nvSpPr>
          <p:cNvPr id="4" name="Slide Number Placeholder 3"/>
          <p:cNvSpPr>
            <a:spLocks noGrp="1"/>
          </p:cNvSpPr>
          <p:nvPr>
            <p:ph type="sldNum" sz="quarter" idx="5"/>
          </p:nvPr>
        </p:nvSpPr>
        <p:spPr/>
        <p:txBody>
          <a:bodyPr/>
          <a:lstStyle/>
          <a:p>
            <a:fld id="{F3A82D5B-3CB3-42EA-B4C3-3CE82A6E669A}" type="slidenum">
              <a:rPr lang="en-US" smtClean="0"/>
              <a:t>1</a:t>
            </a:fld>
            <a:endParaRPr lang="en-US"/>
          </a:p>
        </p:txBody>
      </p:sp>
    </p:spTree>
    <p:extLst>
      <p:ext uri="{BB962C8B-B14F-4D97-AF65-F5344CB8AC3E}">
        <p14:creationId xmlns:p14="http://schemas.microsoft.com/office/powerpoint/2010/main" val="12537345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3A82D5B-3CB3-42EA-B4C3-3CE82A6E669A}" type="slidenum">
              <a:rPr lang="en-US" smtClean="0"/>
              <a:t>10</a:t>
            </a:fld>
            <a:endParaRPr lang="en-US"/>
          </a:p>
        </p:txBody>
      </p:sp>
    </p:spTree>
    <p:extLst>
      <p:ext uri="{BB962C8B-B14F-4D97-AF65-F5344CB8AC3E}">
        <p14:creationId xmlns:p14="http://schemas.microsoft.com/office/powerpoint/2010/main" val="38670286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dirty="0"/>
              <a:t>[CLICCA]</a:t>
            </a:r>
          </a:p>
          <a:p>
            <a:r>
              <a:rPr lang="it-IT" dirty="0"/>
              <a:t>Per quanto riguarda la parte di Orchestrazione, ovvero un servizio che orchestra nel vero senso della parola i container assicurando che questi siano sempre attivi, che lo scaling si attivi quando c’è necessità o meno di potenza di calcolo e non, </a:t>
            </a:r>
            <a:r>
              <a:rPr lang="it-IT" dirty="0" err="1"/>
              <a:t>Kubernates</a:t>
            </a:r>
            <a:r>
              <a:rPr lang="it-IT" dirty="0"/>
              <a:t> è lo standard de-facto in quest’area.</a:t>
            </a:r>
          </a:p>
          <a:p>
            <a:pPr marL="0" marR="0" lvl="0" indent="0" algn="l" defTabSz="914400" rtl="0" eaLnBrk="1" fontAlgn="auto" latinLnBrk="0" hangingPunct="1">
              <a:lnSpc>
                <a:spcPct val="100000"/>
              </a:lnSpc>
              <a:spcBef>
                <a:spcPts val="0"/>
              </a:spcBef>
              <a:spcAft>
                <a:spcPts val="0"/>
              </a:spcAft>
              <a:buClrTx/>
              <a:buSzTx/>
              <a:buFontTx/>
              <a:buNone/>
              <a:tabLst/>
              <a:defRPr/>
            </a:pPr>
            <a:r>
              <a:rPr lang="it-IT" dirty="0"/>
              <a:t>[CLICCA]</a:t>
            </a:r>
          </a:p>
          <a:p>
            <a:r>
              <a:rPr lang="it-IT" dirty="0"/>
              <a:t>Dovresti scegliere una Distribuzione, un </a:t>
            </a:r>
            <a:r>
              <a:rPr lang="it-IT" dirty="0" err="1"/>
              <a:t>Hosted</a:t>
            </a:r>
            <a:r>
              <a:rPr lang="it-IT" dirty="0"/>
              <a:t> Platform o un Installer </a:t>
            </a:r>
            <a:r>
              <a:rPr lang="it-IT" dirty="0" err="1"/>
              <a:t>Kubernates</a:t>
            </a:r>
            <a:r>
              <a:rPr lang="it-IT" dirty="0"/>
              <a:t> Certificato</a:t>
            </a:r>
          </a:p>
          <a:p>
            <a:pPr marL="0" marR="0" lvl="0" indent="0" algn="l" defTabSz="914400" rtl="0" eaLnBrk="1" fontAlgn="auto" latinLnBrk="0" hangingPunct="1">
              <a:lnSpc>
                <a:spcPct val="100000"/>
              </a:lnSpc>
              <a:spcBef>
                <a:spcPts val="0"/>
              </a:spcBef>
              <a:spcAft>
                <a:spcPts val="0"/>
              </a:spcAft>
              <a:buClrTx/>
              <a:buSzTx/>
              <a:buFontTx/>
              <a:buNone/>
              <a:tabLst/>
              <a:defRPr/>
            </a:pPr>
            <a:r>
              <a:rPr lang="it-IT" dirty="0"/>
              <a:t>[CLICCA]</a:t>
            </a:r>
          </a:p>
          <a:p>
            <a:r>
              <a:rPr lang="it-IT" dirty="0"/>
              <a:t>Helm Chart ci aiuta a definire, installare e aggiornare le applicazioni più complesse distribuite via </a:t>
            </a:r>
            <a:r>
              <a:rPr lang="it-IT" dirty="0" err="1"/>
              <a:t>Kubernetes</a:t>
            </a:r>
            <a:endParaRPr lang="it-IT" dirty="0"/>
          </a:p>
          <a:p>
            <a:endParaRPr lang="it-IT" dirty="0"/>
          </a:p>
          <a:p>
            <a:r>
              <a:rPr lang="it-IT" dirty="0"/>
              <a:t>CNCF consiglia ovviamente </a:t>
            </a:r>
            <a:r>
              <a:rPr lang="it-IT" dirty="0" err="1"/>
              <a:t>Kubernates</a:t>
            </a:r>
            <a:r>
              <a:rPr lang="it-IT" dirty="0"/>
              <a:t>, come detto prima una distribuzione / </a:t>
            </a:r>
            <a:r>
              <a:rPr lang="it-IT" dirty="0" err="1"/>
              <a:t>hosted</a:t>
            </a:r>
            <a:r>
              <a:rPr lang="it-IT" dirty="0"/>
              <a:t> </a:t>
            </a:r>
            <a:r>
              <a:rPr lang="it-IT" dirty="0" err="1"/>
              <a:t>platform</a:t>
            </a:r>
            <a:r>
              <a:rPr lang="it-IT" dirty="0"/>
              <a:t> / installer certificato, e l’utilizzo di HELM come package manager per </a:t>
            </a:r>
            <a:r>
              <a:rPr lang="it-IT" dirty="0" err="1"/>
              <a:t>Kubernates</a:t>
            </a:r>
            <a:r>
              <a:rPr lang="it-IT" dirty="0"/>
              <a:t>.</a:t>
            </a:r>
          </a:p>
          <a:p>
            <a:r>
              <a:rPr lang="it-IT" dirty="0"/>
              <a:t>Viene consigliato anche </a:t>
            </a:r>
            <a:r>
              <a:rPr lang="it-IT" dirty="0" err="1"/>
              <a:t>Crossplane</a:t>
            </a:r>
            <a:r>
              <a:rPr lang="it-IT" dirty="0"/>
              <a:t>, un </a:t>
            </a:r>
            <a:r>
              <a:rPr lang="it-IT" dirty="0" err="1"/>
              <a:t>addon</a:t>
            </a:r>
            <a:r>
              <a:rPr lang="it-IT" dirty="0"/>
              <a:t> per </a:t>
            </a:r>
            <a:r>
              <a:rPr lang="it-IT" dirty="0" err="1"/>
              <a:t>Kubernates</a:t>
            </a:r>
            <a:r>
              <a:rPr lang="it-IT" dirty="0"/>
              <a:t> che permette ai Team di infrastruttura di </a:t>
            </a:r>
            <a:r>
              <a:rPr lang="it-IT" dirty="0" err="1"/>
              <a:t>architetturare</a:t>
            </a:r>
            <a:r>
              <a:rPr lang="it-IT" dirty="0"/>
              <a:t> l’infrastruttura per più </a:t>
            </a:r>
            <a:r>
              <a:rPr lang="it-IT" dirty="0" err="1"/>
              <a:t>vendor</a:t>
            </a:r>
            <a:r>
              <a:rPr lang="it-IT" dirty="0"/>
              <a:t> ed esporre delle </a:t>
            </a:r>
            <a:r>
              <a:rPr lang="it-IT" dirty="0" err="1"/>
              <a:t>APIs</a:t>
            </a:r>
            <a:r>
              <a:rPr lang="it-IT" dirty="0"/>
              <a:t> </a:t>
            </a:r>
            <a:r>
              <a:rPr lang="it-IT" dirty="0" err="1"/>
              <a:t>self-services</a:t>
            </a:r>
            <a:r>
              <a:rPr lang="it-IT" dirty="0"/>
              <a:t> ai Team applicativi senza scrivere codice.</a:t>
            </a:r>
          </a:p>
          <a:p>
            <a:endParaRPr lang="it-IT" dirty="0"/>
          </a:p>
          <a:p>
            <a:pPr marL="0" marR="0" lvl="0" indent="0" algn="l" defTabSz="914400" rtl="0" eaLnBrk="1" fontAlgn="auto" latinLnBrk="0" hangingPunct="1">
              <a:lnSpc>
                <a:spcPct val="100000"/>
              </a:lnSpc>
              <a:spcBef>
                <a:spcPts val="0"/>
              </a:spcBef>
              <a:spcAft>
                <a:spcPts val="0"/>
              </a:spcAft>
              <a:buClrTx/>
              <a:buSzTx/>
              <a:buFontTx/>
              <a:buNone/>
              <a:tabLst/>
              <a:defRPr/>
            </a:pPr>
            <a:r>
              <a:rPr lang="it-IT" dirty="0"/>
              <a:t>[BROWSER]</a:t>
            </a:r>
            <a:endParaRPr lang="en-GB" dirty="0"/>
          </a:p>
          <a:p>
            <a:endParaRPr lang="it-IT" dirty="0"/>
          </a:p>
          <a:p>
            <a:r>
              <a:rPr lang="it-IT" dirty="0"/>
              <a:t>Lato Microsoft ci sono due servizi atti allo scopo:</a:t>
            </a:r>
          </a:p>
          <a:p>
            <a:endParaRPr lang="it-IT" dirty="0"/>
          </a:p>
          <a:p>
            <a:r>
              <a:rPr lang="it-IT" dirty="0"/>
              <a:t>Azure Service </a:t>
            </a:r>
            <a:r>
              <a:rPr lang="it-IT" dirty="0" err="1"/>
              <a:t>Fabric</a:t>
            </a:r>
            <a:r>
              <a:rPr lang="it-IT" dirty="0"/>
              <a:t>, che è l’orchestrator creato da Microsoft, e AKS o Azure </a:t>
            </a:r>
            <a:r>
              <a:rPr lang="it-IT" dirty="0" err="1"/>
              <a:t>Kubernates</a:t>
            </a:r>
            <a:r>
              <a:rPr lang="it-IT" dirty="0"/>
              <a:t> Services, che è la versione PaaS/</a:t>
            </a:r>
            <a:r>
              <a:rPr lang="it-IT" dirty="0" err="1"/>
              <a:t>Serverless</a:t>
            </a:r>
            <a:r>
              <a:rPr lang="it-IT" dirty="0"/>
              <a:t> e </a:t>
            </a:r>
            <a:r>
              <a:rPr lang="it-IT" dirty="0" err="1"/>
              <a:t>Managed</a:t>
            </a:r>
            <a:r>
              <a:rPr lang="it-IT" dirty="0"/>
              <a:t> di </a:t>
            </a:r>
            <a:r>
              <a:rPr lang="it-IT" dirty="0" err="1"/>
              <a:t>Kubernates</a:t>
            </a:r>
            <a:r>
              <a:rPr lang="it-IT" dirty="0"/>
              <a:t> nel cloud Azure.</a:t>
            </a:r>
          </a:p>
          <a:p>
            <a:r>
              <a:rPr lang="it-IT" dirty="0" err="1"/>
              <a:t>Managed</a:t>
            </a:r>
            <a:r>
              <a:rPr lang="it-IT" dirty="0"/>
              <a:t> perché il tutto è gestito dalla piattaforma di Azure, offre l’integrazione con pipeline di CI/CD, sicurezza e governance. La base comunque è </a:t>
            </a:r>
            <a:r>
              <a:rPr lang="it-IT" dirty="0" err="1"/>
              <a:t>Kubernates</a:t>
            </a:r>
            <a:r>
              <a:rPr lang="it-IT" dirty="0"/>
              <a:t>.</a:t>
            </a:r>
          </a:p>
          <a:p>
            <a:r>
              <a:rPr lang="it-IT" dirty="0"/>
              <a:t>Inoltre scarica quindi il sovraccarico operativo in Azure stesso. Gestisce attività critiche come il monitoring e la </a:t>
            </a:r>
            <a:r>
              <a:rPr lang="it-IT" dirty="0" err="1"/>
              <a:t>maintenance</a:t>
            </a:r>
            <a:r>
              <a:rPr lang="it-IT" dirty="0"/>
              <a:t>. I Master </a:t>
            </a:r>
            <a:r>
              <a:rPr lang="it-IT" dirty="0" err="1"/>
              <a:t>Kubernates</a:t>
            </a:r>
            <a:r>
              <a:rPr lang="it-IT" dirty="0"/>
              <a:t> sono gestiti da Azure e quindi c’è soltanto la necessità di mantenere i nodi.</a:t>
            </a:r>
          </a:p>
          <a:p>
            <a:endParaRPr lang="it-IT" dirty="0"/>
          </a:p>
          <a:p>
            <a:endParaRPr lang="it-IT" dirty="0"/>
          </a:p>
          <a:p>
            <a:endParaRPr lang="it-IT" dirty="0"/>
          </a:p>
          <a:p>
            <a:endParaRPr lang="it-IT" dirty="0"/>
          </a:p>
          <a:p>
            <a:endParaRPr lang="it-IT" dirty="0"/>
          </a:p>
          <a:p>
            <a:endParaRPr lang="en-GB" dirty="0"/>
          </a:p>
        </p:txBody>
      </p:sp>
      <p:sp>
        <p:nvSpPr>
          <p:cNvPr id="4" name="Slide Number Placeholder 3"/>
          <p:cNvSpPr>
            <a:spLocks noGrp="1"/>
          </p:cNvSpPr>
          <p:nvPr>
            <p:ph type="sldNum" sz="quarter" idx="5"/>
          </p:nvPr>
        </p:nvSpPr>
        <p:spPr/>
        <p:txBody>
          <a:bodyPr/>
          <a:lstStyle/>
          <a:p>
            <a:fld id="{F3A82D5B-3CB3-42EA-B4C3-3CE82A6E669A}" type="slidenum">
              <a:rPr lang="en-US" smtClean="0"/>
              <a:t>11</a:t>
            </a:fld>
            <a:endParaRPr lang="en-US"/>
          </a:p>
        </p:txBody>
      </p:sp>
    </p:spTree>
    <p:extLst>
      <p:ext uri="{BB962C8B-B14F-4D97-AF65-F5344CB8AC3E}">
        <p14:creationId xmlns:p14="http://schemas.microsoft.com/office/powerpoint/2010/main" val="1396431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3A82D5B-3CB3-42EA-B4C3-3CE82A6E669A}" type="slidenum">
              <a:rPr lang="en-US" smtClean="0"/>
              <a:t>12</a:t>
            </a:fld>
            <a:endParaRPr lang="en-US"/>
          </a:p>
        </p:txBody>
      </p:sp>
    </p:spTree>
    <p:extLst>
      <p:ext uri="{BB962C8B-B14F-4D97-AF65-F5344CB8AC3E}">
        <p14:creationId xmlns:p14="http://schemas.microsoft.com/office/powerpoint/2010/main" val="37759367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dirty="0"/>
              <a:t>L’</a:t>
            </a:r>
            <a:r>
              <a:rPr lang="it-IT" dirty="0" err="1"/>
              <a:t>Observability</a:t>
            </a:r>
            <a:r>
              <a:rPr lang="it-IT" dirty="0"/>
              <a:t> è una proprietà di un sistema, derivante dalla teoria del controllo del sistema. E’ una misura di quanto bene gli stati interni di un sistema possono essere dedotti dalle sue uscite esterne dal sistema, insieme alla controllabilità, un’altra proprietà di un sistema.</a:t>
            </a:r>
          </a:p>
          <a:p>
            <a:r>
              <a:rPr lang="it-IT" dirty="0"/>
              <a:t>In pratica quello che si vuole fare è quello di stimare lo stato di salute del sistema.</a:t>
            </a:r>
          </a:p>
          <a:p>
            <a:pPr marL="0" marR="0" lvl="0" indent="0" algn="l" defTabSz="914400" rtl="0" eaLnBrk="1" fontAlgn="auto" latinLnBrk="0" hangingPunct="1">
              <a:lnSpc>
                <a:spcPct val="100000"/>
              </a:lnSpc>
              <a:spcBef>
                <a:spcPts val="0"/>
              </a:spcBef>
              <a:spcAft>
                <a:spcPts val="0"/>
              </a:spcAft>
              <a:buClrTx/>
              <a:buSzTx/>
              <a:buFontTx/>
              <a:buNone/>
              <a:tabLst/>
              <a:defRPr/>
            </a:pPr>
            <a:r>
              <a:rPr lang="it-IT" dirty="0"/>
              <a:t>[CLICCA]</a:t>
            </a:r>
          </a:p>
          <a:p>
            <a:r>
              <a:rPr lang="it-IT" dirty="0"/>
              <a:t>CNCF dice appunto di adottarsi di soluzioni di monitoring, di </a:t>
            </a:r>
            <a:r>
              <a:rPr lang="it-IT" dirty="0" err="1"/>
              <a:t>logging</a:t>
            </a:r>
            <a:r>
              <a:rPr lang="it-IT" dirty="0"/>
              <a:t> e di tracing.</a:t>
            </a:r>
          </a:p>
          <a:p>
            <a:pPr marL="0" marR="0" lvl="0" indent="0" algn="l" defTabSz="914400" rtl="0" eaLnBrk="1" fontAlgn="auto" latinLnBrk="0" hangingPunct="1">
              <a:lnSpc>
                <a:spcPct val="100000"/>
              </a:lnSpc>
              <a:spcBef>
                <a:spcPts val="0"/>
              </a:spcBef>
              <a:spcAft>
                <a:spcPts val="0"/>
              </a:spcAft>
              <a:buClrTx/>
              <a:buSzTx/>
              <a:buFontTx/>
              <a:buNone/>
              <a:tabLst/>
              <a:defRPr/>
            </a:pPr>
            <a:r>
              <a:rPr lang="it-IT" dirty="0"/>
              <a:t>[CLICCA]</a:t>
            </a:r>
          </a:p>
          <a:p>
            <a:r>
              <a:rPr lang="it-IT" dirty="0"/>
              <a:t>Propone un tool per ogni area, </a:t>
            </a:r>
            <a:r>
              <a:rPr lang="it-IT" dirty="0" err="1"/>
              <a:t>Prometheus</a:t>
            </a:r>
            <a:r>
              <a:rPr lang="it-IT" dirty="0"/>
              <a:t> per il Monitoring, </a:t>
            </a:r>
            <a:r>
              <a:rPr lang="it-IT" dirty="0" err="1"/>
              <a:t>Fluentd</a:t>
            </a:r>
            <a:r>
              <a:rPr lang="it-IT" dirty="0"/>
              <a:t> per il </a:t>
            </a:r>
            <a:r>
              <a:rPr lang="it-IT" dirty="0" err="1"/>
              <a:t>Logging</a:t>
            </a:r>
            <a:r>
              <a:rPr lang="it-IT" dirty="0"/>
              <a:t> e Jaeger per il Tracing</a:t>
            </a:r>
          </a:p>
          <a:p>
            <a:pPr marL="0" marR="0" lvl="0" indent="0" algn="l" defTabSz="914400" rtl="0" eaLnBrk="1" fontAlgn="auto" latinLnBrk="0" hangingPunct="1">
              <a:lnSpc>
                <a:spcPct val="100000"/>
              </a:lnSpc>
              <a:spcBef>
                <a:spcPts val="0"/>
              </a:spcBef>
              <a:spcAft>
                <a:spcPts val="0"/>
              </a:spcAft>
              <a:buClrTx/>
              <a:buSzTx/>
              <a:buFontTx/>
              <a:buNone/>
              <a:tabLst/>
              <a:defRPr/>
            </a:pPr>
            <a:r>
              <a:rPr lang="it-IT" dirty="0"/>
              <a:t>[CLICCA]</a:t>
            </a:r>
          </a:p>
          <a:p>
            <a:r>
              <a:rPr lang="it-IT" dirty="0"/>
              <a:t>Comunque, se vogliamo </a:t>
            </a:r>
            <a:r>
              <a:rPr lang="it-IT" dirty="0" err="1"/>
              <a:t>addottare</a:t>
            </a:r>
            <a:r>
              <a:rPr lang="it-IT" dirty="0"/>
              <a:t> un altro strumento di tracing, consigliano un prodotto </a:t>
            </a:r>
            <a:r>
              <a:rPr lang="it-IT" dirty="0" err="1"/>
              <a:t>OpenTracing-compatible</a:t>
            </a:r>
            <a:r>
              <a:rPr lang="it-IT" dirty="0"/>
              <a:t>.</a:t>
            </a:r>
          </a:p>
          <a:p>
            <a:endParaRPr lang="it-IT" dirty="0"/>
          </a:p>
          <a:p>
            <a:pPr marL="0" marR="0" lvl="0" indent="0" algn="l" defTabSz="914400" rtl="0" eaLnBrk="1" fontAlgn="auto" latinLnBrk="0" hangingPunct="1">
              <a:lnSpc>
                <a:spcPct val="100000"/>
              </a:lnSpc>
              <a:spcBef>
                <a:spcPts val="0"/>
              </a:spcBef>
              <a:spcAft>
                <a:spcPts val="0"/>
              </a:spcAft>
              <a:buClrTx/>
              <a:buSzTx/>
              <a:buFontTx/>
              <a:buNone/>
              <a:tabLst/>
              <a:defRPr/>
            </a:pPr>
            <a:r>
              <a:rPr lang="it-IT" dirty="0"/>
              <a:t>[BROWSER]</a:t>
            </a:r>
            <a:endParaRPr lang="en-GB" dirty="0"/>
          </a:p>
          <a:p>
            <a:endParaRPr lang="it-IT" dirty="0"/>
          </a:p>
          <a:p>
            <a:r>
              <a:rPr lang="en-GB" dirty="0" err="1"/>
              <a:t>Lato</a:t>
            </a:r>
            <a:r>
              <a:rPr lang="en-GB" dirty="0"/>
              <a:t> Azure </a:t>
            </a:r>
            <a:r>
              <a:rPr lang="en-GB" dirty="0" err="1"/>
              <a:t>abbiamo</a:t>
            </a:r>
            <a:r>
              <a:rPr lang="en-GB" dirty="0"/>
              <a:t> un </a:t>
            </a:r>
            <a:r>
              <a:rPr lang="en-GB" dirty="0" err="1"/>
              <a:t>unico</a:t>
            </a:r>
            <a:r>
              <a:rPr lang="en-GB" dirty="0"/>
              <a:t> </a:t>
            </a:r>
            <a:r>
              <a:rPr lang="en-GB" dirty="0" err="1"/>
              <a:t>servizio</a:t>
            </a:r>
            <a:r>
              <a:rPr lang="en-GB" dirty="0"/>
              <a:t>, Azure Monitor, </a:t>
            </a:r>
            <a:r>
              <a:rPr lang="en-GB" dirty="0" err="1"/>
              <a:t>che</a:t>
            </a:r>
            <a:r>
              <a:rPr lang="en-GB" dirty="0"/>
              <a:t> </a:t>
            </a:r>
            <a:r>
              <a:rPr lang="en-GB" dirty="0" err="1"/>
              <a:t>racchiude</a:t>
            </a:r>
            <a:r>
              <a:rPr lang="en-GB" dirty="0"/>
              <a:t> </a:t>
            </a:r>
            <a:r>
              <a:rPr lang="en-GB" dirty="0" err="1"/>
              <a:t>tutte</a:t>
            </a:r>
            <a:r>
              <a:rPr lang="en-GB" dirty="0"/>
              <a:t> le </a:t>
            </a:r>
            <a:r>
              <a:rPr lang="en-GB" dirty="0" err="1"/>
              <a:t>funzionalità</a:t>
            </a:r>
            <a:r>
              <a:rPr lang="en-GB" dirty="0"/>
              <a:t> per </a:t>
            </a:r>
            <a:r>
              <a:rPr lang="en-GB" dirty="0" err="1"/>
              <a:t>raccogliere</a:t>
            </a:r>
            <a:r>
              <a:rPr lang="en-GB" dirty="0"/>
              <a:t> </a:t>
            </a:r>
            <a:r>
              <a:rPr lang="en-GB" dirty="0" err="1"/>
              <a:t>i</a:t>
            </a:r>
            <a:r>
              <a:rPr lang="en-GB" dirty="0"/>
              <a:t> </a:t>
            </a:r>
            <a:r>
              <a:rPr lang="en-GB" dirty="0" err="1"/>
              <a:t>dati</a:t>
            </a:r>
            <a:r>
              <a:rPr lang="en-GB" dirty="0"/>
              <a:t> </a:t>
            </a:r>
            <a:r>
              <a:rPr lang="en-GB" dirty="0" err="1"/>
              <a:t>delle</a:t>
            </a:r>
            <a:r>
              <a:rPr lang="en-GB" dirty="0"/>
              <a:t> </a:t>
            </a:r>
            <a:r>
              <a:rPr lang="en-GB" dirty="0" err="1"/>
              <a:t>telemetrie</a:t>
            </a:r>
            <a:r>
              <a:rPr lang="en-GB" dirty="0"/>
              <a:t>, </a:t>
            </a:r>
            <a:r>
              <a:rPr lang="en-GB" dirty="0" err="1"/>
              <a:t>sia</a:t>
            </a:r>
            <a:r>
              <a:rPr lang="en-GB" dirty="0"/>
              <a:t> da Azure </a:t>
            </a:r>
            <a:r>
              <a:rPr lang="en-GB" dirty="0" err="1"/>
              <a:t>che</a:t>
            </a:r>
            <a:r>
              <a:rPr lang="en-GB" dirty="0"/>
              <a:t> </a:t>
            </a:r>
            <a:r>
              <a:rPr lang="en-GB" dirty="0" err="1"/>
              <a:t>dall’on</a:t>
            </a:r>
            <a:r>
              <a:rPr lang="en-GB" dirty="0"/>
              <a:t>-prem.</a:t>
            </a:r>
          </a:p>
          <a:p>
            <a:r>
              <a:rPr lang="en-GB" dirty="0"/>
              <a:t>Col </a:t>
            </a:r>
            <a:r>
              <a:rPr lang="en-GB" dirty="0" err="1"/>
              <a:t>questo</a:t>
            </a:r>
            <a:r>
              <a:rPr lang="en-GB" dirty="0"/>
              <a:t> </a:t>
            </a:r>
            <a:r>
              <a:rPr lang="en-GB" dirty="0" err="1"/>
              <a:t>servizio</a:t>
            </a:r>
            <a:r>
              <a:rPr lang="en-GB" dirty="0"/>
              <a:t> </a:t>
            </a:r>
            <a:r>
              <a:rPr lang="en-GB" dirty="0" err="1"/>
              <a:t>raggiungo</a:t>
            </a:r>
            <a:r>
              <a:rPr lang="en-GB" dirty="0"/>
              <a:t> un </a:t>
            </a:r>
            <a:r>
              <a:rPr lang="en-GB" dirty="0" err="1"/>
              <a:t>livello</a:t>
            </a:r>
            <a:r>
              <a:rPr lang="en-GB" dirty="0"/>
              <a:t> di observability </a:t>
            </a:r>
            <a:r>
              <a:rPr lang="en-GB" dirty="0" err="1"/>
              <a:t>su</a:t>
            </a:r>
            <a:r>
              <a:rPr lang="en-GB" dirty="0"/>
              <a:t> </a:t>
            </a:r>
            <a:r>
              <a:rPr lang="en-GB" dirty="0" err="1"/>
              <a:t>più</a:t>
            </a:r>
            <a:r>
              <a:rPr lang="en-GB" dirty="0"/>
              <a:t> </a:t>
            </a:r>
            <a:r>
              <a:rPr lang="en-GB" dirty="0" err="1"/>
              <a:t>fronti</a:t>
            </a:r>
            <a:r>
              <a:rPr lang="en-GB" dirty="0"/>
              <a:t>, dal network, </a:t>
            </a:r>
            <a:r>
              <a:rPr lang="en-GB" dirty="0" err="1"/>
              <a:t>passando</a:t>
            </a:r>
            <a:r>
              <a:rPr lang="en-GB" dirty="0"/>
              <a:t> </a:t>
            </a:r>
            <a:r>
              <a:rPr lang="en-GB" dirty="0" err="1"/>
              <a:t>all’infrastruttura</a:t>
            </a:r>
            <a:r>
              <a:rPr lang="en-GB" dirty="0"/>
              <a:t>, </a:t>
            </a:r>
            <a:r>
              <a:rPr lang="en-GB" dirty="0" err="1"/>
              <a:t>adentrandomi</a:t>
            </a:r>
            <a:r>
              <a:rPr lang="en-GB" dirty="0"/>
              <a:t> dentro </a:t>
            </a:r>
            <a:r>
              <a:rPr lang="en-GB" dirty="0" err="1"/>
              <a:t>ogni</a:t>
            </a:r>
            <a:r>
              <a:rPr lang="en-GB" dirty="0"/>
              <a:t> </a:t>
            </a:r>
            <a:r>
              <a:rPr lang="en-GB" dirty="0" err="1"/>
              <a:t>applicazione</a:t>
            </a:r>
            <a:r>
              <a:rPr lang="en-GB" dirty="0"/>
              <a:t>, </a:t>
            </a:r>
            <a:r>
              <a:rPr lang="en-GB" dirty="0" err="1"/>
              <a:t>anche</a:t>
            </a:r>
            <a:r>
              <a:rPr lang="en-GB" dirty="0"/>
              <a:t> </a:t>
            </a:r>
            <a:r>
              <a:rPr lang="en-GB" dirty="0" err="1"/>
              <a:t>sfruttando</a:t>
            </a:r>
            <a:r>
              <a:rPr lang="en-GB" dirty="0"/>
              <a:t> un SDK </a:t>
            </a:r>
            <a:r>
              <a:rPr lang="en-GB" dirty="0" err="1"/>
              <a:t>che</a:t>
            </a:r>
            <a:r>
              <a:rPr lang="en-GB" dirty="0"/>
              <a:t> ci </a:t>
            </a:r>
            <a:r>
              <a:rPr lang="en-GB" dirty="0" err="1"/>
              <a:t>permette</a:t>
            </a:r>
            <a:r>
              <a:rPr lang="en-GB" dirty="0"/>
              <a:t> di </a:t>
            </a:r>
            <a:r>
              <a:rPr lang="en-GB" dirty="0" err="1"/>
              <a:t>tracciare</a:t>
            </a:r>
            <a:r>
              <a:rPr lang="en-GB" dirty="0"/>
              <a:t> </a:t>
            </a:r>
            <a:r>
              <a:rPr lang="en-GB" dirty="0" err="1"/>
              <a:t>anche</a:t>
            </a:r>
            <a:r>
              <a:rPr lang="en-GB" dirty="0"/>
              <a:t> </a:t>
            </a:r>
            <a:r>
              <a:rPr lang="en-GB" dirty="0" err="1"/>
              <a:t>messaggi</a:t>
            </a:r>
            <a:r>
              <a:rPr lang="en-GB" dirty="0"/>
              <a:t> custom, </a:t>
            </a:r>
            <a:r>
              <a:rPr lang="en-GB" dirty="0" err="1"/>
              <a:t>oltre</a:t>
            </a:r>
            <a:r>
              <a:rPr lang="en-GB" dirty="0"/>
              <a:t> a </a:t>
            </a:r>
            <a:r>
              <a:rPr lang="en-GB" dirty="0" err="1"/>
              <a:t>quelli</a:t>
            </a:r>
            <a:r>
              <a:rPr lang="en-GB" dirty="0"/>
              <a:t> standard. (In </a:t>
            </a:r>
            <a:r>
              <a:rPr lang="en-GB" dirty="0" err="1"/>
              <a:t>pratica</a:t>
            </a:r>
            <a:r>
              <a:rPr lang="en-GB" dirty="0"/>
              <a:t> </a:t>
            </a:r>
            <a:r>
              <a:rPr lang="en-GB" dirty="0" err="1"/>
              <a:t>quello</a:t>
            </a:r>
            <a:r>
              <a:rPr lang="en-GB" dirty="0"/>
              <a:t> </a:t>
            </a:r>
            <a:r>
              <a:rPr lang="en-GB" dirty="0" err="1"/>
              <a:t>che</a:t>
            </a:r>
            <a:r>
              <a:rPr lang="en-GB" dirty="0"/>
              <a:t> è/era Application Insight </a:t>
            </a:r>
            <a:r>
              <a:rPr lang="en-GB" dirty="0" err="1"/>
              <a:t>che</a:t>
            </a:r>
            <a:r>
              <a:rPr lang="en-GB" dirty="0"/>
              <a:t> non è </a:t>
            </a:r>
            <a:r>
              <a:rPr lang="en-GB" dirty="0" err="1"/>
              <a:t>scomparso</a:t>
            </a:r>
            <a:r>
              <a:rPr lang="en-GB" dirty="0"/>
              <a:t>, ma è </a:t>
            </a:r>
            <a:r>
              <a:rPr lang="en-GB" dirty="0" err="1"/>
              <a:t>stato</a:t>
            </a:r>
            <a:r>
              <a:rPr lang="en-GB" dirty="0"/>
              <a:t> </a:t>
            </a:r>
            <a:r>
              <a:rPr lang="en-GB" dirty="0" err="1"/>
              <a:t>integrato</a:t>
            </a:r>
            <a:r>
              <a:rPr lang="en-GB" dirty="0"/>
              <a:t> qua dentro)</a:t>
            </a:r>
          </a:p>
          <a:p>
            <a:endParaRPr lang="en-GB" dirty="0"/>
          </a:p>
        </p:txBody>
      </p:sp>
      <p:sp>
        <p:nvSpPr>
          <p:cNvPr id="4" name="Slide Number Placeholder 3"/>
          <p:cNvSpPr>
            <a:spLocks noGrp="1"/>
          </p:cNvSpPr>
          <p:nvPr>
            <p:ph type="sldNum" sz="quarter" idx="5"/>
          </p:nvPr>
        </p:nvSpPr>
        <p:spPr/>
        <p:txBody>
          <a:bodyPr/>
          <a:lstStyle/>
          <a:p>
            <a:fld id="{F3A82D5B-3CB3-42EA-B4C3-3CE82A6E669A}" type="slidenum">
              <a:rPr lang="en-US" smtClean="0"/>
              <a:t>13</a:t>
            </a:fld>
            <a:endParaRPr lang="en-US"/>
          </a:p>
        </p:txBody>
      </p:sp>
    </p:spTree>
    <p:extLst>
      <p:ext uri="{BB962C8B-B14F-4D97-AF65-F5344CB8AC3E}">
        <p14:creationId xmlns:p14="http://schemas.microsoft.com/office/powerpoint/2010/main" val="26230096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3A82D5B-3CB3-42EA-B4C3-3CE82A6E669A}" type="slidenum">
              <a:rPr lang="en-US" smtClean="0"/>
              <a:t>14</a:t>
            </a:fld>
            <a:endParaRPr lang="en-US"/>
          </a:p>
        </p:txBody>
      </p:sp>
    </p:spTree>
    <p:extLst>
      <p:ext uri="{BB962C8B-B14F-4D97-AF65-F5344CB8AC3E}">
        <p14:creationId xmlns:p14="http://schemas.microsoft.com/office/powerpoint/2010/main" val="15537883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dirty="0"/>
              <a:t>Per la parte di service Proxy, Discovery &amp; Mesh, CNCF indica anche qui alcuni servizi «consigliati» fra quelli disponibili.</a:t>
            </a:r>
          </a:p>
          <a:p>
            <a:pPr marL="0" marR="0" lvl="0" indent="0" algn="l" defTabSz="914400" rtl="0" eaLnBrk="1" fontAlgn="auto" latinLnBrk="0" hangingPunct="1">
              <a:lnSpc>
                <a:spcPct val="100000"/>
              </a:lnSpc>
              <a:spcBef>
                <a:spcPts val="0"/>
              </a:spcBef>
              <a:spcAft>
                <a:spcPts val="0"/>
              </a:spcAft>
              <a:buClrTx/>
              <a:buSzTx/>
              <a:buFontTx/>
              <a:buNone/>
              <a:tabLst/>
              <a:defRPr/>
            </a:pPr>
            <a:r>
              <a:rPr lang="it-IT" dirty="0"/>
              <a:t>[CLICCA]</a:t>
            </a:r>
          </a:p>
          <a:p>
            <a:r>
              <a:rPr lang="it-IT" dirty="0"/>
              <a:t>Per Service Discovery, ovvero DNS Server, propone </a:t>
            </a:r>
            <a:r>
              <a:rPr lang="it-IT" dirty="0" err="1"/>
              <a:t>CoreDNS</a:t>
            </a:r>
            <a:r>
              <a:rPr lang="it-IT"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it-IT" dirty="0"/>
              <a:t>[CLICCA]</a:t>
            </a:r>
          </a:p>
          <a:p>
            <a:r>
              <a:rPr lang="it-IT" dirty="0"/>
              <a:t>Seguono </a:t>
            </a:r>
            <a:r>
              <a:rPr lang="it-IT" dirty="0" err="1"/>
              <a:t>Envoy</a:t>
            </a:r>
            <a:r>
              <a:rPr lang="it-IT" dirty="0"/>
              <a:t> per la parte Service Proxy e </a:t>
            </a:r>
            <a:r>
              <a:rPr lang="it-IT" dirty="0" err="1"/>
              <a:t>Linkerd</a:t>
            </a:r>
            <a:r>
              <a:rPr lang="it-IT" dirty="0"/>
              <a:t> per la parte di Service Mesh. </a:t>
            </a:r>
          </a:p>
          <a:p>
            <a:pPr marL="0" marR="0" lvl="0" indent="0" algn="l" defTabSz="914400" rtl="0" eaLnBrk="1" fontAlgn="auto" latinLnBrk="0" hangingPunct="1">
              <a:lnSpc>
                <a:spcPct val="100000"/>
              </a:lnSpc>
              <a:spcBef>
                <a:spcPts val="0"/>
              </a:spcBef>
              <a:spcAft>
                <a:spcPts val="0"/>
              </a:spcAft>
              <a:buClrTx/>
              <a:buSzTx/>
              <a:buFontTx/>
              <a:buNone/>
              <a:tabLst/>
              <a:defRPr/>
            </a:pPr>
            <a:r>
              <a:rPr lang="it-IT" dirty="0"/>
              <a:t>[CLICCA]</a:t>
            </a:r>
          </a:p>
          <a:p>
            <a:pPr marL="0" marR="0" lvl="0" indent="0" algn="l" defTabSz="914400" rtl="0" eaLnBrk="1" fontAlgn="auto" latinLnBrk="0" hangingPunct="1">
              <a:lnSpc>
                <a:spcPct val="100000"/>
              </a:lnSpc>
              <a:spcBef>
                <a:spcPts val="0"/>
              </a:spcBef>
              <a:spcAft>
                <a:spcPts val="0"/>
              </a:spcAft>
              <a:buClrTx/>
              <a:buSzTx/>
              <a:buFontTx/>
              <a:buNone/>
              <a:tabLst/>
              <a:defRPr/>
            </a:pPr>
            <a:r>
              <a:rPr lang="it-IT" dirty="0"/>
              <a:t>Tutti offrono un servizio di health checking, </a:t>
            </a:r>
            <a:r>
              <a:rPr lang="it-IT" dirty="0" err="1"/>
              <a:t>routing</a:t>
            </a:r>
            <a:r>
              <a:rPr lang="it-IT" dirty="0"/>
              <a:t>, and load balancing</a:t>
            </a:r>
          </a:p>
          <a:p>
            <a:endParaRPr lang="it-IT" dirty="0"/>
          </a:p>
          <a:p>
            <a:r>
              <a:rPr lang="it-IT" dirty="0"/>
              <a:t>Service Mesh, detta in poche parole, </a:t>
            </a:r>
            <a:r>
              <a:rPr lang="it-IT" b="0" i="0" dirty="0">
                <a:solidFill>
                  <a:srgbClr val="5E5E5E"/>
                </a:solidFill>
                <a:effectLst/>
                <a:latin typeface="Catamaran"/>
              </a:rPr>
              <a:t>è un modello tecnologico che implementa un modo migliore per gestire il networking moderno e la connettività tra i diversi servizi che compongono un’applicazione.</a:t>
            </a:r>
          </a:p>
          <a:p>
            <a:r>
              <a:rPr lang="it-IT" dirty="0"/>
              <a:t>La connettività affidabile del servizio è un prerequisito per ogni moderna applicazione digitale. La transizione ai microservizi e al cloud può essere disastrosa se non si prende in considerazione la connettività di rete, per questo i Service Mesh ci vengono in aiuto.</a:t>
            </a:r>
          </a:p>
          <a:p>
            <a:endParaRPr lang="it-IT" dirty="0"/>
          </a:p>
          <a:p>
            <a:r>
              <a:rPr lang="it-IT" dirty="0"/>
              <a:t>Ci sono altri Mesh famosi, come </a:t>
            </a:r>
            <a:r>
              <a:rPr lang="it-IT" dirty="0" err="1"/>
              <a:t>Istio</a:t>
            </a:r>
            <a:r>
              <a:rPr lang="it-IT" dirty="0"/>
              <a:t> di Google, </a:t>
            </a:r>
            <a:r>
              <a:rPr lang="it-IT" dirty="0" err="1"/>
              <a:t>Kuma</a:t>
            </a:r>
            <a:r>
              <a:rPr lang="it-IT" dirty="0"/>
              <a:t>, AWS App Mesh</a:t>
            </a:r>
          </a:p>
          <a:p>
            <a:endParaRPr lang="it-IT" dirty="0"/>
          </a:p>
          <a:p>
            <a:pPr marL="0" marR="0" lvl="0" indent="0" algn="l" defTabSz="914400" rtl="0" eaLnBrk="1" fontAlgn="auto" latinLnBrk="0" hangingPunct="1">
              <a:lnSpc>
                <a:spcPct val="100000"/>
              </a:lnSpc>
              <a:spcBef>
                <a:spcPts val="0"/>
              </a:spcBef>
              <a:spcAft>
                <a:spcPts val="0"/>
              </a:spcAft>
              <a:buClrTx/>
              <a:buSzTx/>
              <a:buFontTx/>
              <a:buNone/>
              <a:tabLst/>
              <a:defRPr/>
            </a:pPr>
            <a:r>
              <a:rPr lang="it-IT" dirty="0"/>
              <a:t>[BROWSER]</a:t>
            </a:r>
          </a:p>
          <a:p>
            <a:endParaRPr lang="it-IT" dirty="0"/>
          </a:p>
          <a:p>
            <a:r>
              <a:rPr lang="it-IT" dirty="0"/>
              <a:t>E lato Microsoft? Lato Microsoft non c’è un servizio proprio ma è possibile usare OSM su AKS come </a:t>
            </a:r>
            <a:r>
              <a:rPr lang="it-IT" dirty="0" err="1"/>
              <a:t>addon</a:t>
            </a:r>
            <a:r>
              <a:rPr lang="it-IT" dirty="0"/>
              <a:t>. OSM è un progetto originato da Microsoft e donato alla community e quindi da CNCF stessa. L’</a:t>
            </a:r>
            <a:r>
              <a:rPr lang="it-IT" dirty="0" err="1"/>
              <a:t>addon</a:t>
            </a:r>
            <a:r>
              <a:rPr lang="it-IT" dirty="0"/>
              <a:t> su AKS è ancora in preview.</a:t>
            </a:r>
          </a:p>
          <a:p>
            <a:endParaRPr lang="en-GB" dirty="0"/>
          </a:p>
        </p:txBody>
      </p:sp>
      <p:sp>
        <p:nvSpPr>
          <p:cNvPr id="4" name="Slide Number Placeholder 3"/>
          <p:cNvSpPr>
            <a:spLocks noGrp="1"/>
          </p:cNvSpPr>
          <p:nvPr>
            <p:ph type="sldNum" sz="quarter" idx="5"/>
          </p:nvPr>
        </p:nvSpPr>
        <p:spPr/>
        <p:txBody>
          <a:bodyPr/>
          <a:lstStyle/>
          <a:p>
            <a:fld id="{F3A82D5B-3CB3-42EA-B4C3-3CE82A6E669A}" type="slidenum">
              <a:rPr lang="en-US" smtClean="0"/>
              <a:t>15</a:t>
            </a:fld>
            <a:endParaRPr lang="en-US"/>
          </a:p>
        </p:txBody>
      </p:sp>
    </p:spTree>
    <p:extLst>
      <p:ext uri="{BB962C8B-B14F-4D97-AF65-F5344CB8AC3E}">
        <p14:creationId xmlns:p14="http://schemas.microsoft.com/office/powerpoint/2010/main" val="1321753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3A82D5B-3CB3-42EA-B4C3-3CE82A6E669A}" type="slidenum">
              <a:rPr lang="en-US" smtClean="0"/>
              <a:t>16</a:t>
            </a:fld>
            <a:endParaRPr lang="en-US"/>
          </a:p>
        </p:txBody>
      </p:sp>
    </p:spTree>
    <p:extLst>
      <p:ext uri="{BB962C8B-B14F-4D97-AF65-F5344CB8AC3E}">
        <p14:creationId xmlns:p14="http://schemas.microsoft.com/office/powerpoint/2010/main" val="2612469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dirty="0"/>
              <a:t>Veniamo al nodo rete, policy e sicurezza. E’ un aspetto molto importante da non tralasciare.</a:t>
            </a:r>
          </a:p>
          <a:p>
            <a:r>
              <a:rPr lang="it-IT" dirty="0"/>
              <a:t>[CLICCA]</a:t>
            </a:r>
          </a:p>
          <a:p>
            <a:r>
              <a:rPr lang="it-IT" dirty="0"/>
              <a:t>CNCF ci consiglia di usare prodotti CNI-</a:t>
            </a:r>
            <a:r>
              <a:rPr lang="it-IT" dirty="0" err="1"/>
              <a:t>Complant</a:t>
            </a:r>
            <a:r>
              <a:rPr lang="it-IT" dirty="0"/>
              <a:t> come </a:t>
            </a:r>
            <a:r>
              <a:rPr lang="it-IT" dirty="0" err="1"/>
              <a:t>Calico</a:t>
            </a:r>
            <a:r>
              <a:rPr lang="it-IT" dirty="0"/>
              <a:t>, </a:t>
            </a:r>
            <a:r>
              <a:rPr lang="it-IT" dirty="0" err="1"/>
              <a:t>Flannel</a:t>
            </a:r>
            <a:r>
              <a:rPr lang="it-IT" dirty="0"/>
              <a:t> o </a:t>
            </a:r>
            <a:r>
              <a:rPr lang="it-IT" dirty="0" err="1"/>
              <a:t>Weave</a:t>
            </a:r>
            <a:r>
              <a:rPr lang="it-IT" dirty="0"/>
              <a:t> Net, tutti prodotti CNI-</a:t>
            </a:r>
            <a:r>
              <a:rPr lang="it-IT" dirty="0" err="1"/>
              <a:t>compliant</a:t>
            </a:r>
            <a:r>
              <a:rPr lang="it-IT" dirty="0"/>
              <a:t>. CNI sta per Container Network Interface.</a:t>
            </a:r>
          </a:p>
          <a:p>
            <a:r>
              <a:rPr lang="it-IT" dirty="0"/>
              <a:t>Per quanto riguarda la parte di Policy, il consiglio è quello di utilizzare OPA, Open Policy Agent.</a:t>
            </a:r>
          </a:p>
          <a:p>
            <a:r>
              <a:rPr lang="it-IT" dirty="0"/>
              <a:t>Ed infine, lato security, è indicato l’utilizzo di Falco.</a:t>
            </a:r>
          </a:p>
          <a:p>
            <a:endParaRPr lang="it-IT" dirty="0"/>
          </a:p>
          <a:p>
            <a:pPr marL="0" marR="0" lvl="0" indent="0" algn="l" defTabSz="914400" rtl="0" eaLnBrk="1" fontAlgn="auto" latinLnBrk="0" hangingPunct="1">
              <a:lnSpc>
                <a:spcPct val="100000"/>
              </a:lnSpc>
              <a:spcBef>
                <a:spcPts val="0"/>
              </a:spcBef>
              <a:spcAft>
                <a:spcPts val="0"/>
              </a:spcAft>
              <a:buClrTx/>
              <a:buSzTx/>
              <a:buFontTx/>
              <a:buNone/>
              <a:tabLst/>
              <a:defRPr/>
            </a:pPr>
            <a:r>
              <a:rPr lang="it-IT" dirty="0"/>
              <a:t>[BROWSER]</a:t>
            </a:r>
            <a:endParaRPr lang="en-GB" dirty="0"/>
          </a:p>
          <a:p>
            <a:endParaRPr lang="it-IT" dirty="0"/>
          </a:p>
          <a:p>
            <a:r>
              <a:rPr lang="it-IT" dirty="0"/>
              <a:t>Lato Microsoft Azure, come potrete vedere, il logo che appare è quello che avete visto più volte nelle slide, ovvero quello di AKS.</a:t>
            </a:r>
          </a:p>
          <a:p>
            <a:r>
              <a:rPr lang="it-IT" dirty="0"/>
              <a:t>Questo perché, come detto all’inizio, Networking, Policy e Security sono gestiti </a:t>
            </a:r>
            <a:r>
              <a:rPr lang="it-IT" dirty="0" err="1"/>
              <a:t>built</a:t>
            </a:r>
            <a:r>
              <a:rPr lang="it-IT" dirty="0"/>
              <a:t>-in </a:t>
            </a:r>
            <a:r>
              <a:rPr lang="it-IT" dirty="0" err="1"/>
              <a:t>in</a:t>
            </a:r>
            <a:r>
              <a:rPr lang="it-IT" dirty="0"/>
              <a:t> AKS. Vi ho inserito i link alle specifiche dettagliate per ogni parte, tipo Azure CNI per il networking,</a:t>
            </a:r>
            <a:br>
              <a:rPr lang="it-IT" dirty="0"/>
            </a:br>
            <a:r>
              <a:rPr lang="it-IT" dirty="0"/>
              <a:t>RBAC, rivisto nello specifico nel contesto AKS, e Azure Policy anche questi calati nella parte AKS.</a:t>
            </a:r>
            <a:endParaRPr lang="en-GB" dirty="0"/>
          </a:p>
        </p:txBody>
      </p:sp>
      <p:sp>
        <p:nvSpPr>
          <p:cNvPr id="4" name="Slide Number Placeholder 3"/>
          <p:cNvSpPr>
            <a:spLocks noGrp="1"/>
          </p:cNvSpPr>
          <p:nvPr>
            <p:ph type="sldNum" sz="quarter" idx="5"/>
          </p:nvPr>
        </p:nvSpPr>
        <p:spPr/>
        <p:txBody>
          <a:bodyPr/>
          <a:lstStyle/>
          <a:p>
            <a:fld id="{F3A82D5B-3CB3-42EA-B4C3-3CE82A6E669A}" type="slidenum">
              <a:rPr lang="en-US" smtClean="0"/>
              <a:t>17</a:t>
            </a:fld>
            <a:endParaRPr lang="en-US"/>
          </a:p>
        </p:txBody>
      </p:sp>
    </p:spTree>
    <p:extLst>
      <p:ext uri="{BB962C8B-B14F-4D97-AF65-F5344CB8AC3E}">
        <p14:creationId xmlns:p14="http://schemas.microsoft.com/office/powerpoint/2010/main" val="15990484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3A82D5B-3CB3-42EA-B4C3-3CE82A6E669A}" type="slidenum">
              <a:rPr lang="en-US" smtClean="0"/>
              <a:t>18</a:t>
            </a:fld>
            <a:endParaRPr lang="en-US"/>
          </a:p>
        </p:txBody>
      </p:sp>
    </p:spTree>
    <p:extLst>
      <p:ext uri="{BB962C8B-B14F-4D97-AF65-F5344CB8AC3E}">
        <p14:creationId xmlns:p14="http://schemas.microsoft.com/office/powerpoint/2010/main" val="9207629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dirty="0"/>
              <a:t>Veniamo alla persistenza, dove quindi salviamo i dati e come li distribuiamo.</a:t>
            </a:r>
          </a:p>
          <a:p>
            <a:pPr marL="0" marR="0" lvl="0" indent="0" algn="l" defTabSz="914400" rtl="0" eaLnBrk="1" fontAlgn="auto" latinLnBrk="0" hangingPunct="1">
              <a:lnSpc>
                <a:spcPct val="100000"/>
              </a:lnSpc>
              <a:spcBef>
                <a:spcPts val="0"/>
              </a:spcBef>
              <a:spcAft>
                <a:spcPts val="0"/>
              </a:spcAft>
              <a:buClrTx/>
              <a:buSzTx/>
              <a:buFontTx/>
              <a:buNone/>
              <a:tabLst/>
              <a:defRPr/>
            </a:pPr>
            <a:r>
              <a:rPr lang="it-IT" dirty="0"/>
              <a:t>[CLICCA]</a:t>
            </a:r>
          </a:p>
          <a:p>
            <a:r>
              <a:rPr lang="it-IT" dirty="0"/>
              <a:t>La frase, che sembra ovvia ma importante, è che visto che ci sono più risorse che accedono contemporaneamente alla persistenza, abbiamo bisogno molto di più di un singolo database.</a:t>
            </a:r>
          </a:p>
          <a:p>
            <a:endParaRPr lang="it-IT" dirty="0"/>
          </a:p>
          <a:p>
            <a:r>
              <a:rPr lang="it-IT" dirty="0" err="1"/>
              <a:t>Vitess</a:t>
            </a:r>
            <a:r>
              <a:rPr lang="it-IT" dirty="0"/>
              <a:t> è la proposta della Foundation per la parte Database e nello specifico MySQL.</a:t>
            </a:r>
          </a:p>
          <a:p>
            <a:pPr marL="0" marR="0" lvl="0" indent="0" algn="l" defTabSz="914400" rtl="0" eaLnBrk="1" fontAlgn="auto" latinLnBrk="0" hangingPunct="1">
              <a:lnSpc>
                <a:spcPct val="100000"/>
              </a:lnSpc>
              <a:spcBef>
                <a:spcPts val="0"/>
              </a:spcBef>
              <a:spcAft>
                <a:spcPts val="0"/>
              </a:spcAft>
              <a:buClrTx/>
              <a:buSzTx/>
              <a:buFontTx/>
              <a:buNone/>
              <a:tabLst/>
              <a:defRPr/>
            </a:pPr>
            <a:r>
              <a:rPr lang="it-IT" dirty="0"/>
              <a:t>[CLICCA]</a:t>
            </a:r>
          </a:p>
          <a:p>
            <a:r>
              <a:rPr lang="it-IT" dirty="0" err="1"/>
              <a:t>Rook</a:t>
            </a:r>
            <a:r>
              <a:rPr lang="it-IT" dirty="0"/>
              <a:t> invece è uno storage orchestrator per </a:t>
            </a:r>
            <a:r>
              <a:rPr lang="it-IT" dirty="0" err="1"/>
              <a:t>Kubernates</a:t>
            </a:r>
            <a:r>
              <a:rPr lang="it-IT" dirty="0"/>
              <a:t> che </a:t>
            </a:r>
            <a:r>
              <a:rPr lang="it-IT" dirty="0" err="1"/>
              <a:t>rachiude</a:t>
            </a:r>
            <a:r>
              <a:rPr lang="it-IT" dirty="0"/>
              <a:t> diversi tipi di set di soluzioni storage.</a:t>
            </a:r>
          </a:p>
          <a:p>
            <a:pPr marL="0" marR="0" lvl="0" indent="0" algn="l" defTabSz="914400" rtl="0" eaLnBrk="1" fontAlgn="auto" latinLnBrk="0" hangingPunct="1">
              <a:lnSpc>
                <a:spcPct val="100000"/>
              </a:lnSpc>
              <a:spcBef>
                <a:spcPts val="0"/>
              </a:spcBef>
              <a:spcAft>
                <a:spcPts val="0"/>
              </a:spcAft>
              <a:buClrTx/>
              <a:buSzTx/>
              <a:buFontTx/>
              <a:buNone/>
              <a:tabLst/>
              <a:defRPr/>
            </a:pPr>
            <a:r>
              <a:rPr lang="it-IT" dirty="0"/>
              <a:t>[CLICCA]</a:t>
            </a:r>
          </a:p>
          <a:p>
            <a:r>
              <a:rPr lang="it-IT" dirty="0"/>
              <a:t>Indicato servire come cervello di </a:t>
            </a:r>
            <a:r>
              <a:rPr lang="it-IT" dirty="0" err="1"/>
              <a:t>Kubernates</a:t>
            </a:r>
            <a:r>
              <a:rPr lang="it-IT" dirty="0"/>
              <a:t>, </a:t>
            </a:r>
            <a:r>
              <a:rPr lang="it-IT" dirty="0" err="1"/>
              <a:t>etcd</a:t>
            </a:r>
            <a:r>
              <a:rPr lang="it-IT" dirty="0"/>
              <a:t> permette di </a:t>
            </a:r>
            <a:r>
              <a:rPr lang="it-IT" dirty="0" err="1"/>
              <a:t>storare</a:t>
            </a:r>
            <a:r>
              <a:rPr lang="it-IT" dirty="0"/>
              <a:t> i dati in un formato chiave-valore di un sistema distribuito.</a:t>
            </a:r>
          </a:p>
          <a:p>
            <a:pPr marL="0" marR="0" lvl="0" indent="0" algn="l" defTabSz="914400" rtl="0" eaLnBrk="1" fontAlgn="auto" latinLnBrk="0" hangingPunct="1">
              <a:lnSpc>
                <a:spcPct val="100000"/>
              </a:lnSpc>
              <a:spcBef>
                <a:spcPts val="0"/>
              </a:spcBef>
              <a:spcAft>
                <a:spcPts val="0"/>
              </a:spcAft>
              <a:buClrTx/>
              <a:buSzTx/>
              <a:buFontTx/>
              <a:buNone/>
              <a:tabLst/>
              <a:defRPr/>
            </a:pPr>
            <a:r>
              <a:rPr lang="it-IT" dirty="0"/>
              <a:t>[CLICCA]</a:t>
            </a:r>
          </a:p>
          <a:p>
            <a:r>
              <a:rPr lang="it-IT" dirty="0" err="1"/>
              <a:t>TiKV</a:t>
            </a:r>
            <a:r>
              <a:rPr lang="it-IT" dirty="0"/>
              <a:t> è invece un database </a:t>
            </a:r>
            <a:r>
              <a:rPr lang="it-IT" dirty="0" err="1"/>
              <a:t>NoSql</a:t>
            </a:r>
            <a:r>
              <a:rPr lang="it-IT" dirty="0"/>
              <a:t> di tipo chiave-valore, basato sul disegno di Google </a:t>
            </a:r>
            <a:r>
              <a:rPr lang="it-IT" dirty="0" err="1"/>
              <a:t>Spanner</a:t>
            </a:r>
            <a:r>
              <a:rPr lang="it-IT" dirty="0"/>
              <a:t> e </a:t>
            </a:r>
            <a:r>
              <a:rPr lang="it-IT" dirty="0" err="1"/>
              <a:t>Hbase</a:t>
            </a:r>
            <a:r>
              <a:rPr lang="it-IT" dirty="0"/>
              <a:t> e scritto in </a:t>
            </a:r>
            <a:r>
              <a:rPr lang="it-IT" dirty="0" err="1"/>
              <a:t>Rust</a:t>
            </a:r>
            <a:r>
              <a:rPr lang="it-IT" dirty="0"/>
              <a:t>. La peculiarità è che viene resa semplice la gestione eliminando le dipendenze di qualsiasi file system distribuito.</a:t>
            </a:r>
          </a:p>
          <a:p>
            <a:endParaRPr lang="it-IT" dirty="0"/>
          </a:p>
          <a:p>
            <a:r>
              <a:rPr lang="it-IT" dirty="0"/>
              <a:t>Ci sono altri prodotti non </a:t>
            </a:r>
            <a:r>
              <a:rPr lang="it-IT" dirty="0" err="1"/>
              <a:t>mensionati</a:t>
            </a:r>
            <a:r>
              <a:rPr lang="it-IT" dirty="0"/>
              <a:t>, come </a:t>
            </a:r>
            <a:r>
              <a:rPr lang="it-IT" dirty="0" err="1"/>
              <a:t>Redis</a:t>
            </a:r>
            <a:r>
              <a:rPr lang="it-IT" dirty="0"/>
              <a:t>, per la Cache distribuita, Oracle, MySQL, Cassandra, Apache </a:t>
            </a:r>
            <a:r>
              <a:rPr lang="it-IT" dirty="0" err="1"/>
              <a:t>Hadoop</a:t>
            </a:r>
            <a:r>
              <a:rPr lang="it-IT" dirty="0"/>
              <a:t>, PostgreSQL ed altri per quanto riguarda il DB</a:t>
            </a:r>
          </a:p>
          <a:p>
            <a:r>
              <a:rPr lang="it-IT" dirty="0" err="1"/>
              <a:t>NetApp</a:t>
            </a:r>
            <a:r>
              <a:rPr lang="it-IT" dirty="0"/>
              <a:t>, </a:t>
            </a:r>
            <a:r>
              <a:rPr lang="it-IT" dirty="0" err="1"/>
              <a:t>OpenEBS</a:t>
            </a:r>
            <a:r>
              <a:rPr lang="it-IT" dirty="0"/>
              <a:t>, </a:t>
            </a:r>
            <a:r>
              <a:rPr lang="it-IT" dirty="0" err="1"/>
              <a:t>Datera</a:t>
            </a:r>
            <a:r>
              <a:rPr lang="it-IT" dirty="0"/>
              <a:t>, </a:t>
            </a:r>
            <a:r>
              <a:rPr lang="it-IT" dirty="0" err="1"/>
              <a:t>Nutanix</a:t>
            </a:r>
            <a:r>
              <a:rPr lang="it-IT" dirty="0"/>
              <a:t> e altri per quanto riguarda lo storage.</a:t>
            </a:r>
          </a:p>
          <a:p>
            <a:pPr marL="0" marR="0" lvl="0" indent="0" algn="l" defTabSz="914400" rtl="0" eaLnBrk="1" fontAlgn="auto" latinLnBrk="0" hangingPunct="1">
              <a:lnSpc>
                <a:spcPct val="100000"/>
              </a:lnSpc>
              <a:spcBef>
                <a:spcPts val="0"/>
              </a:spcBef>
              <a:spcAft>
                <a:spcPts val="0"/>
              </a:spcAft>
              <a:buClrTx/>
              <a:buSzTx/>
              <a:buFontTx/>
              <a:buNone/>
              <a:tabLst/>
              <a:defRPr/>
            </a:pPr>
            <a:endParaRPr lang="it-IT" dirty="0"/>
          </a:p>
          <a:p>
            <a:pPr marL="0" marR="0" lvl="0" indent="0" algn="l" defTabSz="914400" rtl="0" eaLnBrk="1" fontAlgn="auto" latinLnBrk="0" hangingPunct="1">
              <a:lnSpc>
                <a:spcPct val="100000"/>
              </a:lnSpc>
              <a:spcBef>
                <a:spcPts val="0"/>
              </a:spcBef>
              <a:spcAft>
                <a:spcPts val="0"/>
              </a:spcAft>
              <a:buClrTx/>
              <a:buSzTx/>
              <a:buFontTx/>
              <a:buNone/>
              <a:tabLst/>
              <a:defRPr/>
            </a:pPr>
            <a:r>
              <a:rPr lang="it-IT" dirty="0"/>
              <a:t>[BROWSER]</a:t>
            </a:r>
          </a:p>
          <a:p>
            <a:endParaRPr lang="it-IT" dirty="0"/>
          </a:p>
          <a:p>
            <a:r>
              <a:rPr lang="it-IT" dirty="0"/>
              <a:t>Lato Azure vediamo un po’: Fra i database spicca di sicuro Cosmos DB, un database </a:t>
            </a:r>
            <a:r>
              <a:rPr lang="it-IT" dirty="0" err="1"/>
              <a:t>NoSQL</a:t>
            </a:r>
            <a:r>
              <a:rPr lang="it-IT" dirty="0"/>
              <a:t> </a:t>
            </a:r>
            <a:r>
              <a:rPr lang="it-IT" dirty="0" err="1"/>
              <a:t>multimodello</a:t>
            </a:r>
            <a:r>
              <a:rPr lang="it-IT" dirty="0"/>
              <a:t> e </a:t>
            </a:r>
            <a:r>
              <a:rPr lang="it-IT" dirty="0" err="1"/>
              <a:t>geodistribuito</a:t>
            </a:r>
            <a:r>
              <a:rPr lang="it-IT" dirty="0"/>
              <a:t>, disponibile anche in modalità </a:t>
            </a:r>
            <a:r>
              <a:rPr lang="it-IT" dirty="0" err="1"/>
              <a:t>serverless</a:t>
            </a:r>
            <a:r>
              <a:rPr lang="it-IT" dirty="0"/>
              <a:t>. </a:t>
            </a:r>
            <a:r>
              <a:rPr lang="it-IT" dirty="0" err="1"/>
              <a:t>Multimodello</a:t>
            </a:r>
            <a:r>
              <a:rPr lang="it-IT" dirty="0"/>
              <a:t> perché supporta tabular, key-</a:t>
            </a:r>
            <a:r>
              <a:rPr lang="it-IT" dirty="0" err="1"/>
              <a:t>value</a:t>
            </a:r>
            <a:r>
              <a:rPr lang="it-IT" dirty="0"/>
              <a:t>, </a:t>
            </a:r>
            <a:r>
              <a:rPr lang="it-IT" dirty="0" err="1"/>
              <a:t>graph</a:t>
            </a:r>
            <a:r>
              <a:rPr lang="it-IT" dirty="0"/>
              <a:t> ed altri che si traducono in </a:t>
            </a:r>
            <a:r>
              <a:rPr lang="it-IT" dirty="0" err="1"/>
              <a:t>Document</a:t>
            </a:r>
            <a:r>
              <a:rPr lang="it-IT" dirty="0"/>
              <a:t> DB, MongoDB, Cassandra, Gremlin. Spesso usato anche per le soluzioni IoT data la velocità che riesce ad erogare ed a uno SLA che garantisce tale promesse.</a:t>
            </a:r>
          </a:p>
          <a:p>
            <a:endParaRPr lang="it-IT" dirty="0"/>
          </a:p>
          <a:p>
            <a:r>
              <a:rPr lang="it-IT" dirty="0"/>
              <a:t>C’è ovviamente anche SQL, che non è propriamente Open, però come database relazionale è opportuno </a:t>
            </a:r>
            <a:r>
              <a:rPr lang="it-IT" dirty="0" err="1"/>
              <a:t>mensionarlo</a:t>
            </a:r>
            <a:r>
              <a:rPr lang="it-IT" dirty="0"/>
              <a:t>. Ci sono varie modalità con il quale può essere distribuito geograficamente e in alta affidabilità.</a:t>
            </a:r>
          </a:p>
          <a:p>
            <a:endParaRPr lang="it-IT" dirty="0"/>
          </a:p>
          <a:p>
            <a:r>
              <a:rPr lang="it-IT" dirty="0" err="1"/>
              <a:t>Redis</a:t>
            </a:r>
            <a:r>
              <a:rPr lang="it-IT" dirty="0"/>
              <a:t> Cache ha una versione PaaS, quindi completamente </a:t>
            </a:r>
            <a:r>
              <a:rPr lang="it-IT" dirty="0" err="1"/>
              <a:t>managed</a:t>
            </a:r>
            <a:r>
              <a:rPr lang="it-IT" dirty="0"/>
              <a:t>, totalmente compatibile con la versione nativa. E’ necessario soltanto istanziarla e utilizzare i riferimenti come endpoint e </a:t>
            </a:r>
            <a:r>
              <a:rPr lang="it-IT" dirty="0" err="1"/>
              <a:t>connectionstring</a:t>
            </a:r>
            <a:endParaRPr lang="it-IT" dirty="0"/>
          </a:p>
          <a:p>
            <a:endParaRPr lang="it-IT" dirty="0"/>
          </a:p>
          <a:p>
            <a:r>
              <a:rPr lang="it-IT" dirty="0"/>
              <a:t>Per lo storage, c’è ovviamente l’Azure Storage, con le sue varie declinazioni. Azure Disk Storage è anche </a:t>
            </a:r>
            <a:r>
              <a:rPr lang="it-IT" dirty="0" err="1"/>
              <a:t>mensionato</a:t>
            </a:r>
            <a:r>
              <a:rPr lang="it-IT" dirty="0"/>
              <a:t> all’interno della Foundation, ma ovviamente parliamo più in generale di Storage che è scalabile e in alta </a:t>
            </a:r>
            <a:r>
              <a:rPr lang="it-IT" dirty="0" err="1"/>
              <a:t>affidablilità</a:t>
            </a:r>
            <a:r>
              <a:rPr lang="it-IT" dirty="0"/>
              <a:t>.</a:t>
            </a:r>
          </a:p>
          <a:p>
            <a:endParaRPr lang="en-GB" dirty="0"/>
          </a:p>
        </p:txBody>
      </p:sp>
      <p:sp>
        <p:nvSpPr>
          <p:cNvPr id="4" name="Slide Number Placeholder 3"/>
          <p:cNvSpPr>
            <a:spLocks noGrp="1"/>
          </p:cNvSpPr>
          <p:nvPr>
            <p:ph type="sldNum" sz="quarter" idx="5"/>
          </p:nvPr>
        </p:nvSpPr>
        <p:spPr/>
        <p:txBody>
          <a:bodyPr/>
          <a:lstStyle/>
          <a:p>
            <a:fld id="{F3A82D5B-3CB3-42EA-B4C3-3CE82A6E669A}" type="slidenum">
              <a:rPr lang="en-US" smtClean="0"/>
              <a:t>19</a:t>
            </a:fld>
            <a:endParaRPr lang="en-US"/>
          </a:p>
        </p:txBody>
      </p:sp>
    </p:spTree>
    <p:extLst>
      <p:ext uri="{BB962C8B-B14F-4D97-AF65-F5344CB8AC3E}">
        <p14:creationId xmlns:p14="http://schemas.microsoft.com/office/powerpoint/2010/main" val="18273510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dirty="0"/>
              <a:t>Ringrazio i partner che ci permettono di erogare questi eventi, senza di loro sarebbe molto più difficile.</a:t>
            </a:r>
            <a:endParaRPr lang="en-GB" dirty="0"/>
          </a:p>
        </p:txBody>
      </p:sp>
      <p:sp>
        <p:nvSpPr>
          <p:cNvPr id="4" name="Slide Number Placeholder 3"/>
          <p:cNvSpPr>
            <a:spLocks noGrp="1"/>
          </p:cNvSpPr>
          <p:nvPr>
            <p:ph type="sldNum" sz="quarter" idx="5"/>
          </p:nvPr>
        </p:nvSpPr>
        <p:spPr/>
        <p:txBody>
          <a:bodyPr/>
          <a:lstStyle/>
          <a:p>
            <a:fld id="{F3A82D5B-3CB3-42EA-B4C3-3CE82A6E669A}" type="slidenum">
              <a:rPr lang="en-US" smtClean="0"/>
              <a:t>2</a:t>
            </a:fld>
            <a:endParaRPr lang="en-US"/>
          </a:p>
        </p:txBody>
      </p:sp>
    </p:spTree>
    <p:extLst>
      <p:ext uri="{BB962C8B-B14F-4D97-AF65-F5344CB8AC3E}">
        <p14:creationId xmlns:p14="http://schemas.microsoft.com/office/powerpoint/2010/main" val="6456091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3A82D5B-3CB3-42EA-B4C3-3CE82A6E669A}" type="slidenum">
              <a:rPr lang="en-US" smtClean="0"/>
              <a:t>20</a:t>
            </a:fld>
            <a:endParaRPr lang="en-US"/>
          </a:p>
        </p:txBody>
      </p:sp>
    </p:spTree>
    <p:extLst>
      <p:ext uri="{BB962C8B-B14F-4D97-AF65-F5344CB8AC3E}">
        <p14:creationId xmlns:p14="http://schemas.microsoft.com/office/powerpoint/2010/main" val="4745110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dirty="0"/>
              <a:t>Passiamo ora a Streaming &amp; Messaging.</a:t>
            </a:r>
          </a:p>
          <a:p>
            <a:endParaRPr lang="it-IT" dirty="0"/>
          </a:p>
          <a:p>
            <a:r>
              <a:rPr lang="it-IT" dirty="0"/>
              <a:t>Parliamo di streaming non legato al senso più prettamente casalingo di telefilm o film ma più </a:t>
            </a:r>
            <a:r>
              <a:rPr lang="it-IT" dirty="0" err="1"/>
              <a:t>generalmene</a:t>
            </a:r>
            <a:r>
              <a:rPr lang="it-IT" dirty="0"/>
              <a:t> di trasferimento di informazioni in modo rapido, cosa che in un ecosistema cloud-native, è fondamentale.</a:t>
            </a:r>
          </a:p>
          <a:p>
            <a:pPr marL="0" marR="0" lvl="0" indent="0" algn="l" defTabSz="914400" rtl="0" eaLnBrk="1" fontAlgn="auto" latinLnBrk="0" hangingPunct="1">
              <a:lnSpc>
                <a:spcPct val="100000"/>
              </a:lnSpc>
              <a:spcBef>
                <a:spcPts val="0"/>
              </a:spcBef>
              <a:spcAft>
                <a:spcPts val="0"/>
              </a:spcAft>
              <a:buClrTx/>
              <a:buSzTx/>
              <a:buFontTx/>
              <a:buNone/>
              <a:tabLst/>
              <a:defRPr/>
            </a:pPr>
            <a:r>
              <a:rPr lang="it-IT" dirty="0"/>
              <a:t>[CLICCA]</a:t>
            </a:r>
          </a:p>
          <a:p>
            <a:r>
              <a:rPr lang="it-IT" dirty="0"/>
              <a:t>La </a:t>
            </a:r>
            <a:r>
              <a:rPr lang="it-IT" dirty="0" err="1"/>
              <a:t>foundation</a:t>
            </a:r>
            <a:r>
              <a:rPr lang="it-IT" dirty="0"/>
              <a:t> dice infatti che quando abbiamo bisogno di performance più elevate di quelle fornite da un sistema basato su JSON-REST, è possibile sfruttare </a:t>
            </a:r>
            <a:r>
              <a:rPr lang="it-IT" dirty="0" err="1"/>
              <a:t>gRPC</a:t>
            </a:r>
            <a:r>
              <a:rPr lang="it-IT" dirty="0"/>
              <a:t> o NATS.</a:t>
            </a:r>
          </a:p>
          <a:p>
            <a:r>
              <a:rPr lang="it-IT" dirty="0" err="1"/>
              <a:t>gRPC</a:t>
            </a:r>
            <a:r>
              <a:rPr lang="it-IT" dirty="0"/>
              <a:t> è un framework RPC universale, dove RPC è l’acronimo di Remote Procedure Call, NATS è un sistema di messaging, multi modello, che include pattern </a:t>
            </a:r>
            <a:r>
              <a:rPr lang="it-IT" dirty="0" err="1"/>
              <a:t>request</a:t>
            </a:r>
            <a:r>
              <a:rPr lang="it-IT" dirty="0"/>
              <a:t>/replay, </a:t>
            </a:r>
            <a:r>
              <a:rPr lang="it-IT" dirty="0" err="1"/>
              <a:t>publish</a:t>
            </a:r>
            <a:r>
              <a:rPr lang="it-IT" dirty="0"/>
              <a:t>/</a:t>
            </a:r>
            <a:r>
              <a:rPr lang="it-IT" dirty="0" err="1"/>
              <a:t>subscribe</a:t>
            </a:r>
            <a:r>
              <a:rPr lang="it-IT" dirty="0"/>
              <a:t> e code bilanciate.</a:t>
            </a:r>
          </a:p>
          <a:p>
            <a:pPr marL="0" marR="0" lvl="0" indent="0" algn="l" defTabSz="914400" rtl="0" eaLnBrk="1" fontAlgn="auto" latinLnBrk="0" hangingPunct="1">
              <a:lnSpc>
                <a:spcPct val="100000"/>
              </a:lnSpc>
              <a:spcBef>
                <a:spcPts val="0"/>
              </a:spcBef>
              <a:spcAft>
                <a:spcPts val="0"/>
              </a:spcAft>
              <a:buClrTx/>
              <a:buSzTx/>
              <a:buFontTx/>
              <a:buNone/>
              <a:tabLst/>
              <a:defRPr/>
            </a:pPr>
            <a:r>
              <a:rPr lang="it-IT" dirty="0"/>
              <a:t>[CLICCA]</a:t>
            </a:r>
          </a:p>
          <a:p>
            <a:r>
              <a:rPr lang="it-IT" dirty="0" err="1"/>
              <a:t>CloudEvents</a:t>
            </a:r>
            <a:r>
              <a:rPr lang="it-IT" dirty="0"/>
              <a:t> è una specifica per descrivere gli event data nella maniera comune, semplificando la dichiarazione degli eventi e deliverarli verso i servizi, piattaforme e oltre.</a:t>
            </a:r>
          </a:p>
          <a:p>
            <a:endParaRPr lang="it-IT" dirty="0"/>
          </a:p>
          <a:p>
            <a:pPr marL="0" marR="0" lvl="0" indent="0" algn="l" defTabSz="914400" rtl="0" eaLnBrk="1" fontAlgn="auto" latinLnBrk="0" hangingPunct="1">
              <a:lnSpc>
                <a:spcPct val="100000"/>
              </a:lnSpc>
              <a:spcBef>
                <a:spcPts val="0"/>
              </a:spcBef>
              <a:spcAft>
                <a:spcPts val="0"/>
              </a:spcAft>
              <a:buClrTx/>
              <a:buSzTx/>
              <a:buFontTx/>
              <a:buNone/>
              <a:tabLst/>
              <a:defRPr/>
            </a:pPr>
            <a:r>
              <a:rPr lang="it-IT" dirty="0"/>
              <a:t>[BROWSER]</a:t>
            </a:r>
            <a:endParaRPr lang="en-GB" dirty="0"/>
          </a:p>
          <a:p>
            <a:endParaRPr lang="it-IT" dirty="0"/>
          </a:p>
          <a:p>
            <a:r>
              <a:rPr lang="it-IT" dirty="0"/>
              <a:t>Lato Azure abbiamo Stream Analytics, che è una stream processing pipeline ovvero effettua l’</a:t>
            </a:r>
            <a:r>
              <a:rPr lang="it-IT" dirty="0" err="1"/>
              <a:t>ingestion</a:t>
            </a:r>
            <a:r>
              <a:rPr lang="it-IT" dirty="0"/>
              <a:t> di milioni di eventi al secondo e analizzare, persistere e arricchire tali informazioni utili magari per avere insight, costruire report o scatenare </a:t>
            </a:r>
            <a:r>
              <a:rPr lang="it-IT" dirty="0" err="1"/>
              <a:t>alert</a:t>
            </a:r>
            <a:r>
              <a:rPr lang="it-IT" dirty="0"/>
              <a:t> e azioni.</a:t>
            </a:r>
          </a:p>
          <a:p>
            <a:endParaRPr lang="it-IT" dirty="0"/>
          </a:p>
          <a:p>
            <a:r>
              <a:rPr lang="it-IT" dirty="0"/>
              <a:t>Service Bus è invece lo strumento per connettere applicazioni e servizi fra i vari </a:t>
            </a:r>
            <a:r>
              <a:rPr lang="it-IT" dirty="0" err="1"/>
              <a:t>environment</a:t>
            </a:r>
            <a:r>
              <a:rPr lang="it-IT" dirty="0"/>
              <a:t> (on-</a:t>
            </a:r>
            <a:r>
              <a:rPr lang="it-IT" dirty="0" err="1"/>
              <a:t>prem</a:t>
            </a:r>
            <a:r>
              <a:rPr lang="it-IT" dirty="0"/>
              <a:t> e/o cloud), con gestione di code e </a:t>
            </a:r>
            <a:r>
              <a:rPr lang="it-IT" dirty="0" err="1"/>
              <a:t>topic</a:t>
            </a:r>
            <a:r>
              <a:rPr lang="it-IT" dirty="0"/>
              <a:t> </a:t>
            </a:r>
            <a:r>
              <a:rPr lang="it-IT" dirty="0" err="1"/>
              <a:t>publish</a:t>
            </a:r>
            <a:r>
              <a:rPr lang="it-IT" dirty="0"/>
              <a:t>/</a:t>
            </a:r>
            <a:r>
              <a:rPr lang="it-IT" dirty="0" err="1"/>
              <a:t>subscribe</a:t>
            </a:r>
            <a:endParaRPr lang="it-IT" dirty="0"/>
          </a:p>
          <a:p>
            <a:endParaRPr lang="it-IT" dirty="0"/>
          </a:p>
          <a:p>
            <a:r>
              <a:rPr lang="it-IT" dirty="0"/>
              <a:t>Event Hub è invece il servizio che permette l’</a:t>
            </a:r>
            <a:r>
              <a:rPr lang="it-IT" dirty="0" err="1"/>
              <a:t>ingestion</a:t>
            </a:r>
            <a:r>
              <a:rPr lang="it-IT" dirty="0"/>
              <a:t> di milioni di eventi al secondo, utile per connettere applicazioni, servizi o devices. E’ in pratica una piattaforma di data streaming, totalmente </a:t>
            </a:r>
            <a:r>
              <a:rPr lang="it-IT" dirty="0" err="1"/>
              <a:t>managed</a:t>
            </a:r>
            <a:r>
              <a:rPr lang="it-IT" dirty="0"/>
              <a:t> via PaaS.</a:t>
            </a:r>
          </a:p>
          <a:p>
            <a:endParaRPr lang="it-IT" dirty="0"/>
          </a:p>
          <a:p>
            <a:r>
              <a:rPr lang="it-IT" dirty="0"/>
              <a:t>Event </a:t>
            </a:r>
            <a:r>
              <a:rPr lang="it-IT" dirty="0" err="1"/>
              <a:t>Grid</a:t>
            </a:r>
            <a:r>
              <a:rPr lang="it-IT" dirty="0"/>
              <a:t> è quello che viene successivamente all’evento, reagisce ad esso in </a:t>
            </a:r>
            <a:r>
              <a:rPr lang="it-IT" dirty="0" err="1"/>
              <a:t>near-real</a:t>
            </a:r>
            <a:r>
              <a:rPr lang="it-IT" dirty="0"/>
              <a:t> time. Supporta eventi provenienti dai servizi Azure e non, e supporta anche eventi custom.</a:t>
            </a:r>
          </a:p>
          <a:p>
            <a:r>
              <a:rPr lang="en-GB" dirty="0" err="1"/>
              <a:t>Tramite</a:t>
            </a:r>
            <a:r>
              <a:rPr lang="en-GB" dirty="0"/>
              <a:t> </a:t>
            </a:r>
            <a:r>
              <a:rPr lang="en-GB" dirty="0" err="1"/>
              <a:t>approsito</a:t>
            </a:r>
            <a:r>
              <a:rPr lang="en-GB" dirty="0"/>
              <a:t> add-on, </a:t>
            </a:r>
            <a:r>
              <a:rPr lang="en-GB" dirty="0" err="1"/>
              <a:t>supporta</a:t>
            </a:r>
            <a:r>
              <a:rPr lang="en-GB" dirty="0"/>
              <a:t> </a:t>
            </a:r>
            <a:r>
              <a:rPr lang="en-GB" dirty="0" err="1"/>
              <a:t>anche</a:t>
            </a:r>
            <a:r>
              <a:rPr lang="en-GB" dirty="0"/>
              <a:t> la </a:t>
            </a:r>
            <a:r>
              <a:rPr lang="en-GB" dirty="0" err="1"/>
              <a:t>possibilità</a:t>
            </a:r>
            <a:r>
              <a:rPr lang="en-GB" dirty="0"/>
              <a:t> </a:t>
            </a:r>
            <a:r>
              <a:rPr lang="en-GB" dirty="0" err="1"/>
              <a:t>lavorare</a:t>
            </a:r>
            <a:r>
              <a:rPr lang="en-GB" dirty="0"/>
              <a:t> con </a:t>
            </a:r>
            <a:r>
              <a:rPr lang="en-GB" dirty="0" err="1"/>
              <a:t>eventi</a:t>
            </a:r>
            <a:r>
              <a:rPr lang="en-GB" dirty="0"/>
              <a:t> </a:t>
            </a:r>
            <a:r>
              <a:rPr lang="en-GB" dirty="0" err="1"/>
              <a:t>CloudEvents</a:t>
            </a:r>
            <a:r>
              <a:rPr lang="en-GB" dirty="0"/>
              <a:t>, la </a:t>
            </a:r>
            <a:r>
              <a:rPr lang="en-GB" dirty="0" err="1"/>
              <a:t>specifica</a:t>
            </a:r>
            <a:r>
              <a:rPr lang="en-GB" dirty="0"/>
              <a:t> </a:t>
            </a:r>
            <a:r>
              <a:rPr lang="en-GB" dirty="0" err="1"/>
              <a:t>che</a:t>
            </a:r>
            <a:r>
              <a:rPr lang="en-GB" dirty="0"/>
              <a:t> la Foundation </a:t>
            </a:r>
            <a:r>
              <a:rPr lang="en-GB" dirty="0" err="1"/>
              <a:t>consiglia</a:t>
            </a:r>
            <a:r>
              <a:rPr lang="en-GB" dirty="0"/>
              <a:t>.</a:t>
            </a:r>
            <a:endParaRPr lang="it-IT" dirty="0"/>
          </a:p>
        </p:txBody>
      </p:sp>
      <p:sp>
        <p:nvSpPr>
          <p:cNvPr id="4" name="Slide Number Placeholder 3"/>
          <p:cNvSpPr>
            <a:spLocks noGrp="1"/>
          </p:cNvSpPr>
          <p:nvPr>
            <p:ph type="sldNum" sz="quarter" idx="5"/>
          </p:nvPr>
        </p:nvSpPr>
        <p:spPr/>
        <p:txBody>
          <a:bodyPr/>
          <a:lstStyle/>
          <a:p>
            <a:fld id="{F3A82D5B-3CB3-42EA-B4C3-3CE82A6E669A}" type="slidenum">
              <a:rPr lang="en-US" smtClean="0"/>
              <a:t>21</a:t>
            </a:fld>
            <a:endParaRPr lang="en-US"/>
          </a:p>
        </p:txBody>
      </p:sp>
    </p:spTree>
    <p:extLst>
      <p:ext uri="{BB962C8B-B14F-4D97-AF65-F5344CB8AC3E}">
        <p14:creationId xmlns:p14="http://schemas.microsoft.com/office/powerpoint/2010/main" val="34210003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3A82D5B-3CB3-42EA-B4C3-3CE82A6E669A}" type="slidenum">
              <a:rPr lang="en-US" smtClean="0"/>
              <a:t>22</a:t>
            </a:fld>
            <a:endParaRPr lang="en-US"/>
          </a:p>
        </p:txBody>
      </p:sp>
    </p:spTree>
    <p:extLst>
      <p:ext uri="{BB962C8B-B14F-4D97-AF65-F5344CB8AC3E}">
        <p14:creationId xmlns:p14="http://schemas.microsoft.com/office/powerpoint/2010/main" val="245006793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dirty="0"/>
              <a:t>Per container </a:t>
            </a:r>
            <a:r>
              <a:rPr lang="it-IT" dirty="0" err="1"/>
              <a:t>registry</a:t>
            </a:r>
            <a:r>
              <a:rPr lang="it-IT" dirty="0"/>
              <a:t> si indica letteralmente il registro dei container salvati all’interno del servizio. Qui sono presenti le immagini con i propri tag ed è quindi possibile avere un </a:t>
            </a:r>
            <a:r>
              <a:rPr lang="it-IT" dirty="0" err="1"/>
              <a:t>versionamento</a:t>
            </a:r>
            <a:r>
              <a:rPr lang="it-IT" dirty="0"/>
              <a:t> delle immagini stesse.</a:t>
            </a:r>
          </a:p>
          <a:p>
            <a:pPr marL="0" marR="0" lvl="0" indent="0" algn="l" defTabSz="914400" rtl="0" eaLnBrk="1" fontAlgn="auto" latinLnBrk="0" hangingPunct="1">
              <a:lnSpc>
                <a:spcPct val="100000"/>
              </a:lnSpc>
              <a:spcBef>
                <a:spcPts val="0"/>
              </a:spcBef>
              <a:spcAft>
                <a:spcPts val="0"/>
              </a:spcAft>
              <a:buClrTx/>
              <a:buSzTx/>
              <a:buFontTx/>
              <a:buNone/>
              <a:tabLst/>
              <a:defRPr/>
            </a:pPr>
            <a:r>
              <a:rPr lang="it-IT" dirty="0"/>
              <a:t>[CLICCA]</a:t>
            </a:r>
          </a:p>
          <a:p>
            <a:r>
              <a:rPr lang="it-IT" dirty="0"/>
              <a:t>Harbor è il </a:t>
            </a:r>
            <a:r>
              <a:rPr lang="it-IT" dirty="0" err="1"/>
              <a:t>registry</a:t>
            </a:r>
            <a:r>
              <a:rPr lang="it-IT" dirty="0"/>
              <a:t> consigliato dalla Foundation. Permette di </a:t>
            </a:r>
            <a:r>
              <a:rPr lang="it-IT" dirty="0" err="1"/>
              <a:t>storare</a:t>
            </a:r>
            <a:r>
              <a:rPr lang="it-IT" dirty="0"/>
              <a:t>, firmare e scansionare il contenuto dei container.</a:t>
            </a:r>
          </a:p>
          <a:p>
            <a:pPr marL="0" marR="0" lvl="0" indent="0" algn="l" defTabSz="914400" rtl="0" eaLnBrk="1" fontAlgn="auto" latinLnBrk="0" hangingPunct="1">
              <a:lnSpc>
                <a:spcPct val="100000"/>
              </a:lnSpc>
              <a:spcBef>
                <a:spcPts val="0"/>
              </a:spcBef>
              <a:spcAft>
                <a:spcPts val="0"/>
              </a:spcAft>
              <a:buClrTx/>
              <a:buSzTx/>
              <a:buFontTx/>
              <a:buNone/>
              <a:tabLst/>
              <a:defRPr/>
            </a:pPr>
            <a:r>
              <a:rPr lang="it-IT" dirty="0"/>
              <a:t>[CLICCA]</a:t>
            </a:r>
          </a:p>
          <a:p>
            <a:r>
              <a:rPr lang="it-IT" dirty="0"/>
              <a:t>Come Container Runtime alternativo, i </a:t>
            </a:r>
            <a:r>
              <a:rPr lang="it-IT" dirty="0" err="1"/>
              <a:t>piu</a:t>
            </a:r>
            <a:r>
              <a:rPr lang="it-IT" dirty="0"/>
              <a:t> comuni, entrambi OCI-</a:t>
            </a:r>
            <a:r>
              <a:rPr lang="it-IT" dirty="0" err="1"/>
              <a:t>compliant</a:t>
            </a:r>
            <a:r>
              <a:rPr lang="it-IT" dirty="0"/>
              <a:t> dove OCI sta per Open Container </a:t>
            </a:r>
            <a:r>
              <a:rPr lang="it-IT" dirty="0" err="1"/>
              <a:t>Initiative</a:t>
            </a:r>
            <a:r>
              <a:rPr lang="it-IT" dirty="0"/>
              <a:t>, sono </a:t>
            </a:r>
            <a:r>
              <a:rPr lang="it-IT" dirty="0" err="1"/>
              <a:t>Containerd</a:t>
            </a:r>
            <a:r>
              <a:rPr lang="it-IT" dirty="0"/>
              <a:t> e CRI-O.</a:t>
            </a:r>
          </a:p>
          <a:p>
            <a:endParaRPr lang="it-IT" dirty="0"/>
          </a:p>
          <a:p>
            <a:r>
              <a:rPr lang="it-IT" dirty="0" err="1"/>
              <a:t>Containerd</a:t>
            </a:r>
            <a:r>
              <a:rPr lang="it-IT" dirty="0"/>
              <a:t> è un container </a:t>
            </a:r>
            <a:r>
              <a:rPr lang="it-IT" dirty="0" err="1"/>
              <a:t>runtime</a:t>
            </a:r>
            <a:r>
              <a:rPr lang="it-IT" dirty="0"/>
              <a:t> totalmente open</a:t>
            </a:r>
          </a:p>
          <a:p>
            <a:endParaRPr lang="it-IT" dirty="0"/>
          </a:p>
          <a:p>
            <a:r>
              <a:rPr lang="it-IT" dirty="0"/>
              <a:t>E CRI è una implementazione OCI-</a:t>
            </a:r>
            <a:r>
              <a:rPr lang="it-IT" dirty="0" err="1"/>
              <a:t>based</a:t>
            </a:r>
            <a:r>
              <a:rPr lang="it-IT" dirty="0"/>
              <a:t> del </a:t>
            </a:r>
            <a:r>
              <a:rPr lang="it-IT" dirty="0" err="1"/>
              <a:t>Kubernates</a:t>
            </a:r>
            <a:r>
              <a:rPr lang="it-IT" dirty="0"/>
              <a:t> Container Runtime Interface</a:t>
            </a:r>
          </a:p>
          <a:p>
            <a:endParaRPr lang="it-IT" dirty="0"/>
          </a:p>
          <a:p>
            <a:pPr marL="0" marR="0" lvl="0" indent="0" algn="l" defTabSz="914400" rtl="0" eaLnBrk="1" fontAlgn="auto" latinLnBrk="0" hangingPunct="1">
              <a:lnSpc>
                <a:spcPct val="100000"/>
              </a:lnSpc>
              <a:spcBef>
                <a:spcPts val="0"/>
              </a:spcBef>
              <a:spcAft>
                <a:spcPts val="0"/>
              </a:spcAft>
              <a:buClrTx/>
              <a:buSzTx/>
              <a:buFontTx/>
              <a:buNone/>
              <a:tabLst/>
              <a:defRPr/>
            </a:pPr>
            <a:r>
              <a:rPr lang="it-IT" dirty="0"/>
              <a:t>[BROWSER]</a:t>
            </a:r>
            <a:endParaRPr lang="en-GB" dirty="0"/>
          </a:p>
          <a:p>
            <a:endParaRPr lang="it-IT" dirty="0"/>
          </a:p>
          <a:p>
            <a:r>
              <a:rPr lang="it-IT" dirty="0"/>
              <a:t>Lato Azure abbiamo Azure Container </a:t>
            </a:r>
            <a:r>
              <a:rPr lang="it-IT" dirty="0" err="1"/>
              <a:t>Registry</a:t>
            </a:r>
            <a:r>
              <a:rPr lang="it-IT" dirty="0"/>
              <a:t>, similarmente ai loro colleghi gestisce lo storage, le firme e le scansioni. Servizio completamente </a:t>
            </a:r>
            <a:r>
              <a:rPr lang="it-IT" dirty="0" err="1"/>
              <a:t>managed</a:t>
            </a:r>
            <a:r>
              <a:rPr lang="it-IT" dirty="0"/>
              <a:t> anche questo.</a:t>
            </a:r>
            <a:endParaRPr lang="en-GB" dirty="0"/>
          </a:p>
        </p:txBody>
      </p:sp>
      <p:sp>
        <p:nvSpPr>
          <p:cNvPr id="4" name="Slide Number Placeholder 3"/>
          <p:cNvSpPr>
            <a:spLocks noGrp="1"/>
          </p:cNvSpPr>
          <p:nvPr>
            <p:ph type="sldNum" sz="quarter" idx="5"/>
          </p:nvPr>
        </p:nvSpPr>
        <p:spPr/>
        <p:txBody>
          <a:bodyPr/>
          <a:lstStyle/>
          <a:p>
            <a:fld id="{F3A82D5B-3CB3-42EA-B4C3-3CE82A6E669A}" type="slidenum">
              <a:rPr lang="en-US" smtClean="0"/>
              <a:t>23</a:t>
            </a:fld>
            <a:endParaRPr lang="en-US"/>
          </a:p>
        </p:txBody>
      </p:sp>
    </p:spTree>
    <p:extLst>
      <p:ext uri="{BB962C8B-B14F-4D97-AF65-F5344CB8AC3E}">
        <p14:creationId xmlns:p14="http://schemas.microsoft.com/office/powerpoint/2010/main" val="243248105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3A82D5B-3CB3-42EA-B4C3-3CE82A6E669A}" type="slidenum">
              <a:rPr lang="en-US" smtClean="0"/>
              <a:t>24</a:t>
            </a:fld>
            <a:endParaRPr lang="en-US"/>
          </a:p>
        </p:txBody>
      </p:sp>
    </p:spTree>
    <p:extLst>
      <p:ext uri="{BB962C8B-B14F-4D97-AF65-F5344CB8AC3E}">
        <p14:creationId xmlns:p14="http://schemas.microsoft.com/office/powerpoint/2010/main" val="124462274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dirty="0"/>
              <a:t>[CLICCA]</a:t>
            </a:r>
          </a:p>
          <a:p>
            <a:r>
              <a:rPr lang="it-IT" dirty="0"/>
              <a:t>Veniamo all’ultimo step, quello della software </a:t>
            </a:r>
            <a:r>
              <a:rPr lang="it-IT" dirty="0" err="1"/>
              <a:t>distribution</a:t>
            </a:r>
            <a:r>
              <a:rPr lang="it-IT" dirty="0"/>
              <a:t>. </a:t>
            </a:r>
            <a:r>
              <a:rPr lang="it-IT" dirty="0" err="1"/>
              <a:t>Notary</a:t>
            </a:r>
            <a:r>
              <a:rPr lang="it-IT" dirty="0"/>
              <a:t> è il servizio consigliato dalla Foundation, consigliato per permettere una software </a:t>
            </a:r>
            <a:r>
              <a:rPr lang="it-IT" dirty="0" err="1"/>
              <a:t>distribution</a:t>
            </a:r>
            <a:r>
              <a:rPr lang="it-IT" dirty="0"/>
              <a:t> sicura.</a:t>
            </a:r>
          </a:p>
          <a:p>
            <a:r>
              <a:rPr lang="it-IT" dirty="0"/>
              <a:t>Per sicura perché viene gestita e garantita l’origine del software. Chi distribuisce del software può firmare con una chiave e rendere disponibile, questa chiave pubblica viene verificata con il server Notarile (per questo </a:t>
            </a:r>
            <a:r>
              <a:rPr lang="it-IT" dirty="0" err="1"/>
              <a:t>Notary</a:t>
            </a:r>
            <a:r>
              <a:rPr lang="it-IT" dirty="0"/>
              <a:t>) che certifica la comunicazione.</a:t>
            </a:r>
          </a:p>
          <a:p>
            <a:endParaRPr lang="it-IT" dirty="0"/>
          </a:p>
          <a:p>
            <a:r>
              <a:rPr lang="it-IT" dirty="0" err="1"/>
              <a:t>Notary</a:t>
            </a:r>
            <a:r>
              <a:rPr lang="it-IT" dirty="0"/>
              <a:t> è una implementazione dell’altro servizio The Update Framework.</a:t>
            </a:r>
          </a:p>
          <a:p>
            <a:pPr marL="0" marR="0" lvl="0" indent="0" algn="l" defTabSz="914400" rtl="0" eaLnBrk="1" fontAlgn="auto" latinLnBrk="0" hangingPunct="1">
              <a:lnSpc>
                <a:spcPct val="100000"/>
              </a:lnSpc>
              <a:spcBef>
                <a:spcPts val="0"/>
              </a:spcBef>
              <a:spcAft>
                <a:spcPts val="0"/>
              </a:spcAft>
              <a:buClrTx/>
              <a:buSzTx/>
              <a:buFontTx/>
              <a:buNone/>
              <a:tabLst/>
              <a:defRPr/>
            </a:pPr>
            <a:r>
              <a:rPr lang="it-IT" dirty="0"/>
              <a:t>[BROWSER]</a:t>
            </a:r>
            <a:endParaRPr lang="en-GB" dirty="0"/>
          </a:p>
          <a:p>
            <a:endParaRPr lang="it-IT" dirty="0"/>
          </a:p>
          <a:p>
            <a:r>
              <a:rPr lang="it-IT" dirty="0"/>
              <a:t>Nessun servizio in questo caso lato Azure che permette di avere un server notarile, per la software </a:t>
            </a:r>
            <a:r>
              <a:rPr lang="it-IT" dirty="0" err="1"/>
              <a:t>distribution</a:t>
            </a:r>
            <a:r>
              <a:rPr lang="it-IT" dirty="0"/>
              <a:t> normale, il riferimento è a Azure DevOps e GitHub come detto nello step 2.</a:t>
            </a:r>
          </a:p>
          <a:p>
            <a:endParaRPr lang="en-GB" dirty="0"/>
          </a:p>
        </p:txBody>
      </p:sp>
      <p:sp>
        <p:nvSpPr>
          <p:cNvPr id="4" name="Slide Number Placeholder 3"/>
          <p:cNvSpPr>
            <a:spLocks noGrp="1"/>
          </p:cNvSpPr>
          <p:nvPr>
            <p:ph type="sldNum" sz="quarter" idx="5"/>
          </p:nvPr>
        </p:nvSpPr>
        <p:spPr/>
        <p:txBody>
          <a:bodyPr/>
          <a:lstStyle/>
          <a:p>
            <a:fld id="{F3A82D5B-3CB3-42EA-B4C3-3CE82A6E669A}" type="slidenum">
              <a:rPr lang="en-US" smtClean="0"/>
              <a:t>25</a:t>
            </a:fld>
            <a:endParaRPr lang="en-US"/>
          </a:p>
        </p:txBody>
      </p:sp>
    </p:spTree>
    <p:extLst>
      <p:ext uri="{BB962C8B-B14F-4D97-AF65-F5344CB8AC3E}">
        <p14:creationId xmlns:p14="http://schemas.microsoft.com/office/powerpoint/2010/main" val="309246278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dirty="0"/>
              <a:t>Tutti i progetti open (e non) che la Foundation verifica e cataloga è presente a questo indirizzo dove possiamo avere un </a:t>
            </a:r>
            <a:r>
              <a:rPr lang="it-IT" dirty="0" err="1"/>
              <a:t>Landscape</a:t>
            </a:r>
            <a:r>
              <a:rPr lang="it-IT" dirty="0"/>
              <a:t> completo.</a:t>
            </a:r>
          </a:p>
          <a:p>
            <a:r>
              <a:rPr lang="it-IT" dirty="0"/>
              <a:t>E’ molto carino anche perché è possibile filtrare per categoria (simili agli step che abbiamo visto oggi) e vedere tutti i dettagli di ogni servizio.</a:t>
            </a:r>
          </a:p>
          <a:p>
            <a:endParaRPr lang="it-IT" dirty="0"/>
          </a:p>
          <a:p>
            <a:r>
              <a:rPr lang="it-IT" dirty="0"/>
              <a:t>Guardiamolo insieme.</a:t>
            </a:r>
          </a:p>
          <a:p>
            <a:pPr marL="0" marR="0" lvl="0" indent="0" algn="l" defTabSz="914400" rtl="0" eaLnBrk="1" fontAlgn="auto" latinLnBrk="0" hangingPunct="1">
              <a:lnSpc>
                <a:spcPct val="100000"/>
              </a:lnSpc>
              <a:spcBef>
                <a:spcPts val="0"/>
              </a:spcBef>
              <a:spcAft>
                <a:spcPts val="0"/>
              </a:spcAft>
              <a:buClrTx/>
              <a:buSzTx/>
              <a:buFontTx/>
              <a:buNone/>
              <a:tabLst/>
              <a:defRPr/>
            </a:pPr>
            <a:r>
              <a:rPr lang="it-IT" dirty="0"/>
              <a:t>[BROWSER]</a:t>
            </a:r>
            <a:endParaRPr lang="en-GB"/>
          </a:p>
          <a:p>
            <a:endParaRPr lang="en-GB" dirty="0"/>
          </a:p>
        </p:txBody>
      </p:sp>
      <p:sp>
        <p:nvSpPr>
          <p:cNvPr id="4" name="Slide Number Placeholder 3"/>
          <p:cNvSpPr>
            <a:spLocks noGrp="1"/>
          </p:cNvSpPr>
          <p:nvPr>
            <p:ph type="sldNum" sz="quarter" idx="5"/>
          </p:nvPr>
        </p:nvSpPr>
        <p:spPr/>
        <p:txBody>
          <a:bodyPr/>
          <a:lstStyle/>
          <a:p>
            <a:fld id="{F3A82D5B-3CB3-42EA-B4C3-3CE82A6E669A}" type="slidenum">
              <a:rPr lang="en-US" smtClean="0"/>
              <a:t>26</a:t>
            </a:fld>
            <a:endParaRPr lang="en-US"/>
          </a:p>
        </p:txBody>
      </p:sp>
    </p:spTree>
    <p:extLst>
      <p:ext uri="{BB962C8B-B14F-4D97-AF65-F5344CB8AC3E}">
        <p14:creationId xmlns:p14="http://schemas.microsoft.com/office/powerpoint/2010/main" val="328711541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dirty="0"/>
              <a:t>Bene, siamo giunti alla fine del nostro Trail, riporto qui i miei contatti e vi ringrazio per la partecipazione.</a:t>
            </a:r>
          </a:p>
          <a:p>
            <a:endParaRPr lang="it-IT" dirty="0"/>
          </a:p>
          <a:p>
            <a:r>
              <a:rPr lang="it-IT" dirty="0"/>
              <a:t>Ho lasciato un po’ di tempo alle domande, quindi </a:t>
            </a:r>
            <a:r>
              <a:rPr lang="it-IT"/>
              <a:t>non siaSe ci sono domande, fatele pure.</a:t>
            </a:r>
            <a:endParaRPr lang="en-GB" dirty="0"/>
          </a:p>
        </p:txBody>
      </p:sp>
      <p:sp>
        <p:nvSpPr>
          <p:cNvPr id="4" name="Slide Number Placeholder 3"/>
          <p:cNvSpPr>
            <a:spLocks noGrp="1"/>
          </p:cNvSpPr>
          <p:nvPr>
            <p:ph type="sldNum" sz="quarter" idx="5"/>
          </p:nvPr>
        </p:nvSpPr>
        <p:spPr/>
        <p:txBody>
          <a:bodyPr/>
          <a:lstStyle/>
          <a:p>
            <a:fld id="{F3A82D5B-3CB3-42EA-B4C3-3CE82A6E669A}" type="slidenum">
              <a:rPr lang="en-US" smtClean="0"/>
              <a:t>27</a:t>
            </a:fld>
            <a:endParaRPr lang="en-US"/>
          </a:p>
        </p:txBody>
      </p:sp>
    </p:spTree>
    <p:extLst>
      <p:ext uri="{BB962C8B-B14F-4D97-AF65-F5344CB8AC3E}">
        <p14:creationId xmlns:p14="http://schemas.microsoft.com/office/powerpoint/2010/main" val="39723109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dirty="0"/>
              <a:t>E un grazie a </a:t>
            </a:r>
            <a:r>
              <a:rPr lang="it-IT" dirty="0" err="1"/>
              <a:t>CloudGen</a:t>
            </a:r>
            <a:r>
              <a:rPr lang="it-IT" dirty="0"/>
              <a:t> per l’opportunità, nello specifico ad Andrea e Marco. Grazie!</a:t>
            </a:r>
            <a:endParaRPr lang="en-GB" dirty="0"/>
          </a:p>
        </p:txBody>
      </p:sp>
      <p:sp>
        <p:nvSpPr>
          <p:cNvPr id="4" name="Slide Number Placeholder 3"/>
          <p:cNvSpPr>
            <a:spLocks noGrp="1"/>
          </p:cNvSpPr>
          <p:nvPr>
            <p:ph type="sldNum" sz="quarter" idx="5"/>
          </p:nvPr>
        </p:nvSpPr>
        <p:spPr/>
        <p:txBody>
          <a:bodyPr/>
          <a:lstStyle/>
          <a:p>
            <a:fld id="{F3A82D5B-3CB3-42EA-B4C3-3CE82A6E669A}" type="slidenum">
              <a:rPr lang="en-US" smtClean="0"/>
              <a:t>3</a:t>
            </a:fld>
            <a:endParaRPr lang="en-US"/>
          </a:p>
        </p:txBody>
      </p:sp>
    </p:spTree>
    <p:extLst>
      <p:ext uri="{BB962C8B-B14F-4D97-AF65-F5344CB8AC3E}">
        <p14:creationId xmlns:p14="http://schemas.microsoft.com/office/powerpoint/2010/main" val="17268965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dirty="0"/>
              <a:t>Veniamo a noi, abbiamo già visto in streaming, se avete partecipato, alcune parti della missione della Foundation, ma vorrei ridirla nuovamente insieme a voi.</a:t>
            </a:r>
          </a:p>
          <a:p>
            <a:endParaRPr lang="it-IT" dirty="0"/>
          </a:p>
          <a:p>
            <a:r>
              <a:rPr lang="it-IT" dirty="0"/>
              <a:t>CNCF è un organismo che fa parte della Linux Foundation e che nella sua definizione 1.0 scrive:</a:t>
            </a:r>
          </a:p>
          <a:p>
            <a:endParaRPr lang="it-IT" dirty="0"/>
          </a:p>
          <a:p>
            <a:pPr marL="171450" indent="-171450">
              <a:buFontTx/>
              <a:buChar char="-"/>
            </a:pPr>
            <a:r>
              <a:rPr lang="it-IT" dirty="0"/>
              <a:t>Le tecnologie Cloud Native consentono alle organizzazioni di creare ed eseguire applicazioni scalabili in contesti moderni e dinamici, sia esso cloud pubblico, privato o ibrido.</a:t>
            </a:r>
          </a:p>
          <a:p>
            <a:pPr marL="171450" indent="-171450">
              <a:buFontTx/>
              <a:buChar char="-"/>
            </a:pPr>
            <a:r>
              <a:rPr lang="it-IT" dirty="0"/>
              <a:t>Container, Service Meshes, Microservizi, Infrastrutture Immutabili ed </a:t>
            </a:r>
            <a:r>
              <a:rPr lang="it-IT" dirty="0" err="1"/>
              <a:t>APIs</a:t>
            </a:r>
            <a:r>
              <a:rPr lang="it-IT" dirty="0"/>
              <a:t> esemplificano questo approccio.</a:t>
            </a:r>
          </a:p>
          <a:p>
            <a:pPr marL="171450" indent="-171450">
              <a:buFontTx/>
              <a:buChar char="-"/>
            </a:pPr>
            <a:r>
              <a:rPr lang="it-IT" dirty="0"/>
              <a:t>Queste tecniche </a:t>
            </a:r>
            <a:r>
              <a:rPr lang="it-IT" dirty="0" err="1"/>
              <a:t>abiliano</a:t>
            </a:r>
            <a:r>
              <a:rPr lang="it-IT" dirty="0"/>
              <a:t> a sistemi </a:t>
            </a:r>
            <a:r>
              <a:rPr lang="it-IT" dirty="0" err="1"/>
              <a:t>loosely</a:t>
            </a:r>
            <a:r>
              <a:rPr lang="it-IT" dirty="0"/>
              <a:t> </a:t>
            </a:r>
            <a:r>
              <a:rPr lang="it-IT" dirty="0" err="1"/>
              <a:t>coupled</a:t>
            </a:r>
            <a:r>
              <a:rPr lang="it-IT" dirty="0"/>
              <a:t> che sono resilienti, gestibili ed osservabili. In combinazione con una solida automazione, consentono agli ingegneri (al personale tecnico in genere) di apportare modifiche ad alto impatto frequentemente e in modo prevedibile con il minimo sforzo.</a:t>
            </a:r>
          </a:p>
          <a:p>
            <a:pPr marL="171450" indent="-171450">
              <a:buFontTx/>
              <a:buChar char="-"/>
            </a:pPr>
            <a:r>
              <a:rPr lang="it-IT" dirty="0"/>
              <a:t>La CNCF cerca di guidare l’adozione di questo paradigma promuovendo e sostenendo un ecosistema di progetti opensource indipendenti dal fornitore. </a:t>
            </a:r>
            <a:r>
              <a:rPr lang="it-IT" dirty="0" err="1"/>
              <a:t>Democraticiziamo</a:t>
            </a:r>
            <a:r>
              <a:rPr lang="it-IT" dirty="0"/>
              <a:t> modelli all’avanguardia per rendere queste innovazioni accessibili a tutti.</a:t>
            </a:r>
          </a:p>
          <a:p>
            <a:pPr marL="171450" indent="-171450">
              <a:buFontTx/>
              <a:buChar char="-"/>
            </a:pPr>
            <a:endParaRPr lang="en-GB" dirty="0"/>
          </a:p>
          <a:p>
            <a:pPr marL="0" indent="0">
              <a:buFontTx/>
              <a:buNone/>
            </a:pPr>
            <a:endParaRPr lang="it-IT" dirty="0"/>
          </a:p>
        </p:txBody>
      </p:sp>
      <p:sp>
        <p:nvSpPr>
          <p:cNvPr id="4" name="Slide Number Placeholder 3"/>
          <p:cNvSpPr>
            <a:spLocks noGrp="1"/>
          </p:cNvSpPr>
          <p:nvPr>
            <p:ph type="sldNum" sz="quarter" idx="5"/>
          </p:nvPr>
        </p:nvSpPr>
        <p:spPr/>
        <p:txBody>
          <a:bodyPr/>
          <a:lstStyle/>
          <a:p>
            <a:fld id="{F3A82D5B-3CB3-42EA-B4C3-3CE82A6E669A}" type="slidenum">
              <a:rPr lang="en-US" smtClean="0"/>
              <a:t>4</a:t>
            </a:fld>
            <a:endParaRPr lang="en-US"/>
          </a:p>
        </p:txBody>
      </p:sp>
    </p:spTree>
    <p:extLst>
      <p:ext uri="{BB962C8B-B14F-4D97-AF65-F5344CB8AC3E}">
        <p14:creationId xmlns:p14="http://schemas.microsoft.com/office/powerpoint/2010/main" val="25596075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dirty="0"/>
              <a:t>[CLICCA]</a:t>
            </a:r>
          </a:p>
          <a:p>
            <a:r>
              <a:rPr lang="it-IT" dirty="0"/>
              <a:t>La Trail </a:t>
            </a:r>
            <a:r>
              <a:rPr lang="it-IT" dirty="0" err="1"/>
              <a:t>Map</a:t>
            </a:r>
            <a:r>
              <a:rPr lang="it-IT" dirty="0"/>
              <a:t> nasce come </a:t>
            </a:r>
            <a:r>
              <a:rPr lang="it-IT" dirty="0" err="1"/>
              <a:t>overview</a:t>
            </a:r>
            <a:r>
              <a:rPr lang="it-IT" dirty="0"/>
              <a:t> per aiutare le aziende che iniziano il loro percorso verso il Cloud Native.</a:t>
            </a:r>
          </a:p>
          <a:p>
            <a:pPr marL="0" marR="0" lvl="0" indent="0" algn="l" defTabSz="914400" rtl="0" eaLnBrk="1" fontAlgn="auto" latinLnBrk="0" hangingPunct="1">
              <a:lnSpc>
                <a:spcPct val="100000"/>
              </a:lnSpc>
              <a:spcBef>
                <a:spcPts val="0"/>
              </a:spcBef>
              <a:spcAft>
                <a:spcPts val="0"/>
              </a:spcAft>
              <a:buClrTx/>
              <a:buSzTx/>
              <a:buFontTx/>
              <a:buNone/>
              <a:tabLst/>
              <a:defRPr/>
            </a:pPr>
            <a:r>
              <a:rPr lang="it-IT" dirty="0"/>
              <a:t>[CLICCA]</a:t>
            </a:r>
          </a:p>
          <a:p>
            <a:r>
              <a:rPr lang="it-IT" dirty="0"/>
              <a:t>E’ aggiornata dal CNCF, includono i progetti delle aziende che hanno almeno 300 stelle su GitHub. Le aziende comunque possono fare richiesta esplicita. Fanno anche abitualmente pulizia di progetti non aggiornati da 3 mesi o chiusi.</a:t>
            </a:r>
          </a:p>
          <a:p>
            <a:pPr marL="0" marR="0" lvl="0" indent="0" algn="l" defTabSz="914400" rtl="0" eaLnBrk="1" fontAlgn="auto" latinLnBrk="0" hangingPunct="1">
              <a:lnSpc>
                <a:spcPct val="100000"/>
              </a:lnSpc>
              <a:spcBef>
                <a:spcPts val="0"/>
              </a:spcBef>
              <a:spcAft>
                <a:spcPts val="0"/>
              </a:spcAft>
              <a:buClrTx/>
              <a:buSzTx/>
              <a:buFontTx/>
              <a:buNone/>
              <a:tabLst/>
              <a:defRPr/>
            </a:pPr>
            <a:r>
              <a:rPr lang="it-IT" dirty="0"/>
              <a:t>[CLICCA]</a:t>
            </a:r>
          </a:p>
          <a:p>
            <a:r>
              <a:rPr lang="it-IT" dirty="0"/>
              <a:t>Ci sono 10 step, ognuno con caratteristiche, scelte e servizi diversi. Li analizzeremo uno ad uno, capiremo i servizi da loro indicati che possiamo utilizzare e, farò un parallelo con i servizi della piattaforma di Microsoft </a:t>
            </a:r>
            <a:r>
              <a:rPr lang="it-IT" dirty="0" err="1"/>
              <a:t>ovvrero</a:t>
            </a:r>
            <a:r>
              <a:rPr lang="it-IT" dirty="0"/>
              <a:t> Azure, ci potrebbero essere d’aiuto.</a:t>
            </a:r>
          </a:p>
          <a:p>
            <a:pPr marL="0" marR="0" lvl="0" indent="0" algn="l" defTabSz="914400" rtl="0" eaLnBrk="1" fontAlgn="auto" latinLnBrk="0" hangingPunct="1">
              <a:lnSpc>
                <a:spcPct val="100000"/>
              </a:lnSpc>
              <a:spcBef>
                <a:spcPts val="0"/>
              </a:spcBef>
              <a:spcAft>
                <a:spcPts val="0"/>
              </a:spcAft>
              <a:buClrTx/>
              <a:buSzTx/>
              <a:buFontTx/>
              <a:buNone/>
              <a:tabLst/>
              <a:defRPr/>
            </a:pPr>
            <a:r>
              <a:rPr lang="it-IT" dirty="0"/>
              <a:t>[CLICCA]</a:t>
            </a:r>
          </a:p>
          <a:p>
            <a:pPr marL="0" marR="0" lvl="0" indent="0" algn="l" defTabSz="914400" rtl="0" eaLnBrk="1" fontAlgn="auto" latinLnBrk="0" hangingPunct="1">
              <a:lnSpc>
                <a:spcPct val="100000"/>
              </a:lnSpc>
              <a:spcBef>
                <a:spcPts val="0"/>
              </a:spcBef>
              <a:spcAft>
                <a:spcPts val="0"/>
              </a:spcAft>
              <a:buClrTx/>
              <a:buSzTx/>
              <a:buFontTx/>
              <a:buNone/>
              <a:tabLst/>
              <a:defRPr/>
            </a:pPr>
            <a:r>
              <a:rPr lang="it-IT" dirty="0"/>
              <a:t>Questo è il link alla mappa che potete visualizzare offline quando volete.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it-IT" dirty="0"/>
          </a:p>
          <a:p>
            <a:r>
              <a:rPr lang="it-IT" dirty="0"/>
              <a:t>Siete pronti? Partiamo!</a:t>
            </a:r>
          </a:p>
          <a:p>
            <a:endParaRPr lang="en-GB" dirty="0"/>
          </a:p>
          <a:p>
            <a:endParaRPr lang="en-GB" dirty="0"/>
          </a:p>
        </p:txBody>
      </p:sp>
      <p:sp>
        <p:nvSpPr>
          <p:cNvPr id="4" name="Slide Number Placeholder 3"/>
          <p:cNvSpPr>
            <a:spLocks noGrp="1"/>
          </p:cNvSpPr>
          <p:nvPr>
            <p:ph type="sldNum" sz="quarter" idx="5"/>
          </p:nvPr>
        </p:nvSpPr>
        <p:spPr/>
        <p:txBody>
          <a:bodyPr/>
          <a:lstStyle/>
          <a:p>
            <a:fld id="{F3A82D5B-3CB3-42EA-B4C3-3CE82A6E669A}" type="slidenum">
              <a:rPr lang="en-US" smtClean="0"/>
              <a:t>5</a:t>
            </a:fld>
            <a:endParaRPr lang="en-US"/>
          </a:p>
        </p:txBody>
      </p:sp>
    </p:spTree>
    <p:extLst>
      <p:ext uri="{BB962C8B-B14F-4D97-AF65-F5344CB8AC3E}">
        <p14:creationId xmlns:p14="http://schemas.microsoft.com/office/powerpoint/2010/main" val="13340074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dirty="0"/>
              <a:t>Primo step, </a:t>
            </a:r>
            <a:r>
              <a:rPr lang="it-IT" dirty="0" err="1"/>
              <a:t>Conteinerizzazione</a:t>
            </a:r>
            <a:endParaRPr lang="en-GB" dirty="0"/>
          </a:p>
        </p:txBody>
      </p:sp>
      <p:sp>
        <p:nvSpPr>
          <p:cNvPr id="4" name="Slide Number Placeholder 3"/>
          <p:cNvSpPr>
            <a:spLocks noGrp="1"/>
          </p:cNvSpPr>
          <p:nvPr>
            <p:ph type="sldNum" sz="quarter" idx="5"/>
          </p:nvPr>
        </p:nvSpPr>
        <p:spPr/>
        <p:txBody>
          <a:bodyPr/>
          <a:lstStyle/>
          <a:p>
            <a:fld id="{F3A82D5B-3CB3-42EA-B4C3-3CE82A6E669A}" type="slidenum">
              <a:rPr lang="en-US" smtClean="0"/>
              <a:t>6</a:t>
            </a:fld>
            <a:endParaRPr lang="en-US"/>
          </a:p>
        </p:txBody>
      </p:sp>
    </p:spTree>
    <p:extLst>
      <p:ext uri="{BB962C8B-B14F-4D97-AF65-F5344CB8AC3E}">
        <p14:creationId xmlns:p14="http://schemas.microsoft.com/office/powerpoint/2010/main" val="4245710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dirty="0"/>
              <a:t>Ormai credo che sappiate tutti cosa è un container, ma riassumendo brevemente un container è un processo in esecuzione, con vincoli di risorse e capacità, gestiti dal sistema operativo di un computer.</a:t>
            </a:r>
          </a:p>
          <a:p>
            <a:r>
              <a:rPr lang="it-IT" dirty="0"/>
              <a:t>I file disponibili per il processo-container sono impacchettati come immagine container.</a:t>
            </a:r>
          </a:p>
          <a:p>
            <a:r>
              <a:rPr lang="it-IT" dirty="0"/>
              <a:t>L’immagine di un container è un file statico immutabile contenente le dipendenze per la creazione del contenitore.</a:t>
            </a:r>
          </a:p>
          <a:p>
            <a:r>
              <a:rPr lang="it-IT" dirty="0"/>
              <a:t>Queste dipendenze possono includere un singolo file binario eseguibile, librerie di sistema, variabili d’ambiente, </a:t>
            </a:r>
            <a:r>
              <a:rPr lang="it-IT" dirty="0" err="1"/>
              <a:t>sdk</a:t>
            </a:r>
            <a:r>
              <a:rPr lang="it-IT" dirty="0"/>
              <a:t> e </a:t>
            </a:r>
            <a:r>
              <a:rPr lang="it-IT" dirty="0" err="1"/>
              <a:t>runtime</a:t>
            </a:r>
            <a:r>
              <a:rPr lang="it-IT" dirty="0"/>
              <a:t> vari o altre impostazioni.</a:t>
            </a:r>
          </a:p>
          <a:p>
            <a:r>
              <a:rPr lang="it-IT" dirty="0"/>
              <a:t>Le immagini sono poi salvate e </a:t>
            </a:r>
            <a:r>
              <a:rPr lang="it-IT" dirty="0" err="1"/>
              <a:t>versionate</a:t>
            </a:r>
            <a:r>
              <a:rPr lang="it-IT" dirty="0"/>
              <a:t> in un Container </a:t>
            </a:r>
            <a:r>
              <a:rPr lang="it-IT" dirty="0" err="1"/>
              <a:t>Registry</a:t>
            </a:r>
            <a:r>
              <a:rPr lang="it-IT" dirty="0"/>
              <a:t>, ovvero un registro che tiene traccia di tutte le immagini lì presenti.</a:t>
            </a:r>
          </a:p>
          <a:p>
            <a:r>
              <a:rPr lang="it-IT" dirty="0"/>
              <a:t>[CLICCA</a:t>
            </a:r>
          </a:p>
          <a:p>
            <a:r>
              <a:rPr lang="it-IT" dirty="0"/>
              <a:t>Docker è lo standard the-facto</a:t>
            </a:r>
          </a:p>
          <a:p>
            <a:pPr marL="0" marR="0" lvl="0" indent="0" algn="l" defTabSz="914400" rtl="0" eaLnBrk="1" fontAlgn="auto" latinLnBrk="0" hangingPunct="1">
              <a:lnSpc>
                <a:spcPct val="100000"/>
              </a:lnSpc>
              <a:spcBef>
                <a:spcPts val="0"/>
              </a:spcBef>
              <a:spcAft>
                <a:spcPts val="0"/>
              </a:spcAft>
              <a:buClrTx/>
              <a:buSzTx/>
              <a:buFontTx/>
              <a:buNone/>
              <a:tabLst/>
              <a:defRPr/>
            </a:pPr>
            <a:r>
              <a:rPr lang="it-IT" dirty="0"/>
              <a:t>[CLICCA]</a:t>
            </a:r>
          </a:p>
          <a:p>
            <a:r>
              <a:rPr lang="it-IT" dirty="0"/>
              <a:t>Applicazioni e requisiti/dipendenze di qualsiasi dimensione (fatta eccezione per pochissimi casi) possono essere containerizzate.</a:t>
            </a:r>
          </a:p>
          <a:p>
            <a:r>
              <a:rPr lang="it-IT" dirty="0"/>
              <a:t>Nel tempo dovresti pianificare la riscrittura o la modifica delle applicazioni per avere le funzionalità future racchiuse in microservizi.</a:t>
            </a:r>
          </a:p>
          <a:p>
            <a:pPr marL="0" marR="0" lvl="0" indent="0" algn="l" defTabSz="914400" rtl="0" eaLnBrk="1" fontAlgn="auto" latinLnBrk="0" hangingPunct="1">
              <a:lnSpc>
                <a:spcPct val="100000"/>
              </a:lnSpc>
              <a:spcBef>
                <a:spcPts val="0"/>
              </a:spcBef>
              <a:spcAft>
                <a:spcPts val="0"/>
              </a:spcAft>
              <a:buClrTx/>
              <a:buSzTx/>
              <a:buFontTx/>
              <a:buNone/>
              <a:tabLst/>
              <a:defRPr/>
            </a:pPr>
            <a:r>
              <a:rPr lang="it-IT" dirty="0"/>
              <a:t>[CLICCA]</a:t>
            </a:r>
          </a:p>
          <a:p>
            <a:r>
              <a:rPr lang="it-IT" dirty="0"/>
              <a:t>Questo perché, nel processo di migrazione dei nostri </a:t>
            </a:r>
            <a:r>
              <a:rPr lang="it-IT" dirty="0" err="1"/>
              <a:t>workload</a:t>
            </a:r>
            <a:r>
              <a:rPr lang="it-IT" dirty="0"/>
              <a:t> verso il cloud e verso le 3 strade comuni ovvero «Lift &amp; Shift», «</a:t>
            </a:r>
            <a:r>
              <a:rPr lang="it-IT" dirty="0" err="1"/>
              <a:t>Optimization</a:t>
            </a:r>
            <a:r>
              <a:rPr lang="it-IT" dirty="0"/>
              <a:t>» e «Modernization», l’atto di </a:t>
            </a:r>
            <a:r>
              <a:rPr lang="it-IT" dirty="0" err="1"/>
              <a:t>conteinerizzare</a:t>
            </a:r>
            <a:r>
              <a:rPr lang="it-IT" dirty="0"/>
              <a:t> un’applicazione già presente ricade </a:t>
            </a:r>
            <a:r>
              <a:rPr lang="it-IT" dirty="0" err="1"/>
              <a:t>uasi</a:t>
            </a:r>
            <a:r>
              <a:rPr lang="it-IT" dirty="0"/>
              <a:t> sempre nell’</a:t>
            </a:r>
            <a:r>
              <a:rPr lang="it-IT" dirty="0" err="1"/>
              <a:t>Optimization</a:t>
            </a:r>
            <a:r>
              <a:rPr lang="it-IT" dirty="0"/>
              <a:t>, ovvero ottengo molti benefici del cloud ma non i massimi come una modernizzazione vera e propria. </a:t>
            </a:r>
          </a:p>
          <a:p>
            <a:r>
              <a:rPr lang="it-IT" dirty="0"/>
              <a:t>[BROWSER]</a:t>
            </a:r>
            <a:endParaRPr lang="en-GB" dirty="0"/>
          </a:p>
        </p:txBody>
      </p:sp>
      <p:sp>
        <p:nvSpPr>
          <p:cNvPr id="4" name="Slide Number Placeholder 3"/>
          <p:cNvSpPr>
            <a:spLocks noGrp="1"/>
          </p:cNvSpPr>
          <p:nvPr>
            <p:ph type="sldNum" sz="quarter" idx="5"/>
          </p:nvPr>
        </p:nvSpPr>
        <p:spPr/>
        <p:txBody>
          <a:bodyPr/>
          <a:lstStyle/>
          <a:p>
            <a:fld id="{F3A82D5B-3CB3-42EA-B4C3-3CE82A6E669A}" type="slidenum">
              <a:rPr lang="en-US" smtClean="0"/>
              <a:t>7</a:t>
            </a:fld>
            <a:endParaRPr lang="en-US"/>
          </a:p>
        </p:txBody>
      </p:sp>
    </p:spTree>
    <p:extLst>
      <p:ext uri="{BB962C8B-B14F-4D97-AF65-F5344CB8AC3E}">
        <p14:creationId xmlns:p14="http://schemas.microsoft.com/office/powerpoint/2010/main" val="42081926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3A82D5B-3CB3-42EA-B4C3-3CE82A6E669A}" type="slidenum">
              <a:rPr lang="en-US" smtClean="0"/>
              <a:t>8</a:t>
            </a:fld>
            <a:endParaRPr lang="en-US"/>
          </a:p>
        </p:txBody>
      </p:sp>
    </p:spTree>
    <p:extLst>
      <p:ext uri="{BB962C8B-B14F-4D97-AF65-F5344CB8AC3E}">
        <p14:creationId xmlns:p14="http://schemas.microsoft.com/office/powerpoint/2010/main" val="16858469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dirty="0"/>
              <a:t>[CLICCA]</a:t>
            </a:r>
          </a:p>
          <a:p>
            <a:r>
              <a:rPr lang="it-IT" dirty="0"/>
              <a:t>CI / CD sta per </a:t>
            </a:r>
            <a:r>
              <a:rPr lang="it-IT" dirty="0" err="1"/>
              <a:t>Continuous</a:t>
            </a:r>
            <a:r>
              <a:rPr lang="it-IT" dirty="0"/>
              <a:t> Integration e </a:t>
            </a:r>
            <a:r>
              <a:rPr lang="it-IT" dirty="0" err="1"/>
              <a:t>Continuous</a:t>
            </a:r>
            <a:r>
              <a:rPr lang="it-IT" dirty="0"/>
              <a:t> Delivery. Mettere in piedi un processo di CI/CD permette ai cambiamenti che dicevamo prima in fase containerizzazione di generare una nuova versione / immagine di </a:t>
            </a:r>
            <a:r>
              <a:rPr lang="it-IT" dirty="0" err="1"/>
              <a:t>contanier</a:t>
            </a:r>
            <a:r>
              <a:rPr lang="it-IT" dirty="0"/>
              <a:t> che è </a:t>
            </a:r>
            <a:r>
              <a:rPr lang="it-IT" dirty="0" err="1"/>
              <a:t>buildata</a:t>
            </a:r>
            <a:r>
              <a:rPr lang="it-IT" dirty="0"/>
              <a:t>, testata e </a:t>
            </a:r>
            <a:r>
              <a:rPr lang="it-IT" dirty="0" err="1"/>
              <a:t>deploiata</a:t>
            </a:r>
            <a:r>
              <a:rPr lang="it-IT" dirty="0"/>
              <a:t> automaticamente in un </a:t>
            </a:r>
            <a:r>
              <a:rPr lang="it-IT" dirty="0" err="1"/>
              <a:t>environment</a:t>
            </a:r>
            <a:r>
              <a:rPr lang="it-IT" dirty="0"/>
              <a:t> di </a:t>
            </a:r>
            <a:r>
              <a:rPr lang="it-IT" dirty="0" err="1"/>
              <a:t>staging</a:t>
            </a:r>
            <a:r>
              <a:rPr lang="it-IT" dirty="0"/>
              <a:t> / test. E se tutto è ok sperando successivamente in produzione</a:t>
            </a:r>
          </a:p>
          <a:p>
            <a:pPr marL="0" marR="0" lvl="0" indent="0" algn="l" defTabSz="914400" rtl="0" eaLnBrk="1" fontAlgn="auto" latinLnBrk="0" hangingPunct="1">
              <a:lnSpc>
                <a:spcPct val="100000"/>
              </a:lnSpc>
              <a:spcBef>
                <a:spcPts val="0"/>
              </a:spcBef>
              <a:spcAft>
                <a:spcPts val="0"/>
              </a:spcAft>
              <a:buClrTx/>
              <a:buSzTx/>
              <a:buFontTx/>
              <a:buNone/>
              <a:tabLst/>
              <a:defRPr/>
            </a:pPr>
            <a:r>
              <a:rPr lang="it-IT" dirty="0"/>
              <a:t>[CLICCA]</a:t>
            </a:r>
          </a:p>
          <a:p>
            <a:r>
              <a:rPr lang="it-IT" dirty="0"/>
              <a:t>E’ ottimo anche per gestire rilasci, roll back e testing di quanto noi produciamo, così permettiamo al team di lavoro di essere focalizzato sulla scrittura del codice e risoluzione dei problemi.</a:t>
            </a:r>
          </a:p>
          <a:p>
            <a:endParaRPr lang="it-IT" dirty="0"/>
          </a:p>
          <a:p>
            <a:r>
              <a:rPr lang="it-IT" dirty="0"/>
              <a:t>CNCF ha un prodotto che gestisce a livello di incubazione chiamato ARGO. Argo è composto da una tool basato su </a:t>
            </a:r>
            <a:r>
              <a:rPr lang="it-IT" dirty="0" err="1"/>
              <a:t>Kubernates</a:t>
            </a:r>
            <a:r>
              <a:rPr lang="it-IT" dirty="0"/>
              <a:t>, per effettuare </a:t>
            </a:r>
            <a:r>
              <a:rPr lang="it-IT" dirty="0" err="1"/>
              <a:t>deploy</a:t>
            </a:r>
            <a:r>
              <a:rPr lang="it-IT" dirty="0"/>
              <a:t>, eseguire processi, applicazioni, workflow ed eventi usando il paradigma </a:t>
            </a:r>
            <a:r>
              <a:rPr lang="it-IT" dirty="0" err="1"/>
              <a:t>GitOps</a:t>
            </a:r>
            <a:r>
              <a:rPr lang="it-IT" dirty="0"/>
              <a:t> a </a:t>
            </a:r>
            <a:r>
              <a:rPr lang="it-IT" dirty="0" err="1"/>
              <a:t>MLOps</a:t>
            </a:r>
            <a:endParaRPr lang="it-IT" dirty="0"/>
          </a:p>
          <a:p>
            <a:r>
              <a:rPr lang="it-IT" dirty="0"/>
              <a:t>Ne ha anche altri come </a:t>
            </a:r>
            <a:r>
              <a:rPr lang="it-IT" dirty="0" err="1"/>
              <a:t>Flagger</a:t>
            </a:r>
            <a:r>
              <a:rPr lang="it-IT" dirty="0"/>
              <a:t> e </a:t>
            </a:r>
            <a:r>
              <a:rPr lang="it-IT" dirty="0" err="1"/>
              <a:t>Flux</a:t>
            </a:r>
            <a:r>
              <a:rPr lang="it-IT" dirty="0"/>
              <a:t>.</a:t>
            </a:r>
          </a:p>
          <a:p>
            <a:endParaRPr lang="it-IT" dirty="0"/>
          </a:p>
          <a:p>
            <a:r>
              <a:rPr lang="it-IT" dirty="0"/>
              <a:t>Altri presenti sono </a:t>
            </a:r>
            <a:r>
              <a:rPr lang="it-IT" dirty="0" err="1"/>
              <a:t>GitLab</a:t>
            </a:r>
            <a:r>
              <a:rPr lang="it-IT" dirty="0"/>
              <a:t>, Jenkins, K6..  Ed altri servizi / prodotti. Vi ho messo accanto ad ogni prodotto anche il link relativo che, nel caso non conosceste il prodotto, vi permette di approfondire meglio tutte le specifiche</a:t>
            </a:r>
          </a:p>
          <a:p>
            <a:pPr marL="0" marR="0" lvl="0" indent="0" algn="l" defTabSz="914400" rtl="0" eaLnBrk="1" fontAlgn="auto" latinLnBrk="0" hangingPunct="1">
              <a:lnSpc>
                <a:spcPct val="100000"/>
              </a:lnSpc>
              <a:spcBef>
                <a:spcPts val="0"/>
              </a:spcBef>
              <a:spcAft>
                <a:spcPts val="0"/>
              </a:spcAft>
              <a:buClrTx/>
              <a:buSzTx/>
              <a:buFontTx/>
              <a:buNone/>
              <a:tabLst/>
              <a:defRPr/>
            </a:pPr>
            <a:r>
              <a:rPr lang="it-IT" dirty="0"/>
              <a:t>[BROWSER]</a:t>
            </a:r>
            <a:endParaRPr lang="en-GB" dirty="0"/>
          </a:p>
          <a:p>
            <a:endParaRPr lang="en-GB" dirty="0"/>
          </a:p>
          <a:p>
            <a:endParaRPr lang="en-GB" dirty="0"/>
          </a:p>
          <a:p>
            <a:r>
              <a:rPr lang="en-GB" dirty="0"/>
              <a:t>Microsoft da canto </a:t>
            </a:r>
            <a:r>
              <a:rPr lang="en-GB" dirty="0" err="1"/>
              <a:t>suo</a:t>
            </a:r>
            <a:r>
              <a:rPr lang="en-GB" dirty="0"/>
              <a:t> ci </a:t>
            </a:r>
            <a:r>
              <a:rPr lang="en-GB" dirty="0" err="1"/>
              <a:t>mette</a:t>
            </a:r>
            <a:r>
              <a:rPr lang="en-GB" dirty="0"/>
              <a:t> a </a:t>
            </a:r>
            <a:r>
              <a:rPr lang="en-GB" dirty="0" err="1"/>
              <a:t>disposizione</a:t>
            </a:r>
            <a:r>
              <a:rPr lang="en-GB" dirty="0"/>
              <a:t> due </a:t>
            </a:r>
            <a:r>
              <a:rPr lang="en-GB" dirty="0" err="1"/>
              <a:t>prodotti</a:t>
            </a:r>
            <a:r>
              <a:rPr lang="en-GB" dirty="0"/>
              <a:t>, Azure DevOps e GitHub. (SPIEGAZIONE)</a:t>
            </a:r>
          </a:p>
        </p:txBody>
      </p:sp>
      <p:sp>
        <p:nvSpPr>
          <p:cNvPr id="4" name="Slide Number Placeholder 3"/>
          <p:cNvSpPr>
            <a:spLocks noGrp="1"/>
          </p:cNvSpPr>
          <p:nvPr>
            <p:ph type="sldNum" sz="quarter" idx="5"/>
          </p:nvPr>
        </p:nvSpPr>
        <p:spPr/>
        <p:txBody>
          <a:bodyPr/>
          <a:lstStyle/>
          <a:p>
            <a:fld id="{F3A82D5B-3CB3-42EA-B4C3-3CE82A6E669A}" type="slidenum">
              <a:rPr lang="en-US" smtClean="0"/>
              <a:t>9</a:t>
            </a:fld>
            <a:endParaRPr lang="en-US"/>
          </a:p>
        </p:txBody>
      </p:sp>
    </p:spTree>
    <p:extLst>
      <p:ext uri="{BB962C8B-B14F-4D97-AF65-F5344CB8AC3E}">
        <p14:creationId xmlns:p14="http://schemas.microsoft.com/office/powerpoint/2010/main" val="392680161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B5C6913C-73CA-46AA-AE87-2527CB58BB5D}"/>
              </a:ext>
            </a:extLst>
          </p:cNvPr>
          <p:cNvSpPr>
            <a:spLocks noGrp="1"/>
          </p:cNvSpPr>
          <p:nvPr>
            <p:ph type="sldNum" sz="quarter" idx="12"/>
          </p:nvPr>
        </p:nvSpPr>
        <p:spPr/>
        <p:txBody>
          <a:bodyPr/>
          <a:lstStyle/>
          <a:p>
            <a:fld id="{70358BDA-5E66-42DF-962F-84FC2D4B6D98}" type="slidenum">
              <a:rPr lang="en-US" smtClean="0"/>
              <a:t>‹#›</a:t>
            </a:fld>
            <a:endParaRPr lang="en-US"/>
          </a:p>
        </p:txBody>
      </p:sp>
      <p:sp>
        <p:nvSpPr>
          <p:cNvPr id="15" name="Rectangle 14">
            <a:extLst>
              <a:ext uri="{FF2B5EF4-FFF2-40B4-BE49-F238E27FC236}">
                <a16:creationId xmlns:a16="http://schemas.microsoft.com/office/drawing/2014/main" id="{4D87665A-1907-4F8E-876B-6392BB8B5945}"/>
              </a:ext>
            </a:extLst>
          </p:cNvPr>
          <p:cNvSpPr/>
          <p:nvPr userDrawn="1"/>
        </p:nvSpPr>
        <p:spPr>
          <a:xfrm>
            <a:off x="0" y="0"/>
            <a:ext cx="12192000" cy="6858000"/>
          </a:xfrm>
          <a:prstGeom prst="rect">
            <a:avLst/>
          </a:prstGeom>
          <a:solidFill>
            <a:schemeClr val="tx1">
              <a:lumMod val="20000"/>
              <a:lumOff val="80000"/>
            </a:schemeClr>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25">
            <a:extLst>
              <a:ext uri="{FF2B5EF4-FFF2-40B4-BE49-F238E27FC236}">
                <a16:creationId xmlns:a16="http://schemas.microsoft.com/office/drawing/2014/main" id="{BAB188FB-2345-4397-9068-335B7F46D0FE}"/>
              </a:ext>
            </a:extLst>
          </p:cNvPr>
          <p:cNvSpPr/>
          <p:nvPr userDrawn="1"/>
        </p:nvSpPr>
        <p:spPr>
          <a:xfrm>
            <a:off x="0" y="1"/>
            <a:ext cx="9821331" cy="6857999"/>
          </a:xfrm>
          <a:custGeom>
            <a:avLst/>
            <a:gdLst>
              <a:gd name="connsiteX0" fmla="*/ 0 w 9821331"/>
              <a:gd name="connsiteY0" fmla="*/ 0 h 6857999"/>
              <a:gd name="connsiteX1" fmla="*/ 2963333 w 9821331"/>
              <a:gd name="connsiteY1" fmla="*/ 0 h 6857999"/>
              <a:gd name="connsiteX2" fmla="*/ 9821331 w 9821331"/>
              <a:gd name="connsiteY2" fmla="*/ 6857999 h 6857999"/>
              <a:gd name="connsiteX3" fmla="*/ 0 w 9821331"/>
              <a:gd name="connsiteY3" fmla="*/ 6857999 h 6857999"/>
            </a:gdLst>
            <a:ahLst/>
            <a:cxnLst>
              <a:cxn ang="0">
                <a:pos x="connsiteX0" y="connsiteY0"/>
              </a:cxn>
              <a:cxn ang="0">
                <a:pos x="connsiteX1" y="connsiteY1"/>
              </a:cxn>
              <a:cxn ang="0">
                <a:pos x="connsiteX2" y="connsiteY2"/>
              </a:cxn>
              <a:cxn ang="0">
                <a:pos x="connsiteX3" y="connsiteY3"/>
              </a:cxn>
            </a:cxnLst>
            <a:rect l="l" t="t" r="r" b="b"/>
            <a:pathLst>
              <a:path w="9821331" h="6857999">
                <a:moveTo>
                  <a:pt x="0" y="0"/>
                </a:moveTo>
                <a:lnTo>
                  <a:pt x="2963333" y="0"/>
                </a:lnTo>
                <a:lnTo>
                  <a:pt x="9821331" y="6857999"/>
                </a:lnTo>
                <a:lnTo>
                  <a:pt x="0" y="6857999"/>
                </a:lnTo>
                <a:close/>
              </a:path>
            </a:pathLst>
          </a:custGeom>
          <a:solidFill>
            <a:schemeClr val="bg1"/>
          </a:solidFill>
          <a:ln>
            <a:noFill/>
          </a:ln>
          <a:effectLst>
            <a:outerShdw blurRad="50800" dist="25400" algn="t" rotWithShape="0">
              <a:prstClr val="black">
                <a:alpha val="30000"/>
              </a:prst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Connector 16">
            <a:extLst>
              <a:ext uri="{FF2B5EF4-FFF2-40B4-BE49-F238E27FC236}">
                <a16:creationId xmlns:a16="http://schemas.microsoft.com/office/drawing/2014/main" id="{16170E64-181D-4141-9BA9-D53ED52827C9}"/>
              </a:ext>
            </a:extLst>
          </p:cNvPr>
          <p:cNvCxnSpPr/>
          <p:nvPr userDrawn="1"/>
        </p:nvCxnSpPr>
        <p:spPr>
          <a:xfrm flipH="1">
            <a:off x="826032" y="4048554"/>
            <a:ext cx="907551" cy="0"/>
          </a:xfrm>
          <a:prstGeom prst="line">
            <a:avLst/>
          </a:prstGeom>
          <a:ln>
            <a:solidFill>
              <a:schemeClr val="accent2"/>
            </a:solidFill>
          </a:ln>
          <a:effectLst/>
        </p:spPr>
        <p:style>
          <a:lnRef idx="2">
            <a:schemeClr val="accent1"/>
          </a:lnRef>
          <a:fillRef idx="0">
            <a:schemeClr val="accent1"/>
          </a:fillRef>
          <a:effectRef idx="1">
            <a:schemeClr val="accent1"/>
          </a:effectRef>
          <a:fontRef idx="minor">
            <a:schemeClr val="tx1"/>
          </a:fontRef>
        </p:style>
      </p:cxnSp>
      <p:sp>
        <p:nvSpPr>
          <p:cNvPr id="18" name="Slide Number Placeholder 1">
            <a:extLst>
              <a:ext uri="{FF2B5EF4-FFF2-40B4-BE49-F238E27FC236}">
                <a16:creationId xmlns:a16="http://schemas.microsoft.com/office/drawing/2014/main" id="{7C026FCB-31A8-4CAD-B08E-0D5CA79A1C74}"/>
              </a:ext>
            </a:extLst>
          </p:cNvPr>
          <p:cNvSpPr txBox="1">
            <a:spLocks/>
          </p:cNvSpPr>
          <p:nvPr userDrawn="1"/>
        </p:nvSpPr>
        <p:spPr>
          <a:xfrm>
            <a:off x="11288807" y="6225718"/>
            <a:ext cx="554704"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solidFill>
                <a:latin typeface="Myanmar Text" panose="020B0502040204020203" pitchFamily="34" charset="0"/>
                <a:ea typeface="+mn-ea"/>
                <a:cs typeface="Myanmar Tex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36C95AE-7298-45E1-9514-94AFF5BED89B}" type="slidenum">
              <a:rPr lang="en-US" smtClean="0"/>
              <a:pPr/>
              <a:t>‹#›</a:t>
            </a:fld>
            <a:endParaRPr lang="en-US" dirty="0"/>
          </a:p>
        </p:txBody>
      </p:sp>
      <p:pic>
        <p:nvPicPr>
          <p:cNvPr id="19" name="Picture 18">
            <a:extLst>
              <a:ext uri="{FF2B5EF4-FFF2-40B4-BE49-F238E27FC236}">
                <a16:creationId xmlns:a16="http://schemas.microsoft.com/office/drawing/2014/main" id="{16E7F228-B5C9-47EB-A2C3-C4E0338D766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6119" y="592601"/>
            <a:ext cx="674328" cy="674328"/>
          </a:xfrm>
          <a:prstGeom prst="rect">
            <a:avLst/>
          </a:prstGeom>
        </p:spPr>
      </p:pic>
      <p:sp>
        <p:nvSpPr>
          <p:cNvPr id="20" name="Rectangle 19">
            <a:extLst>
              <a:ext uri="{FF2B5EF4-FFF2-40B4-BE49-F238E27FC236}">
                <a16:creationId xmlns:a16="http://schemas.microsoft.com/office/drawing/2014/main" id="{C0E6A4BB-5B67-4001-9074-E6DCB6D0817D}"/>
              </a:ext>
            </a:extLst>
          </p:cNvPr>
          <p:cNvSpPr/>
          <p:nvPr userDrawn="1"/>
        </p:nvSpPr>
        <p:spPr>
          <a:xfrm>
            <a:off x="822638" y="1690714"/>
            <a:ext cx="991966" cy="495108"/>
          </a:xfrm>
          <a:prstGeom prst="rect">
            <a:avLst/>
          </a:prstGeom>
          <a:solidFill>
            <a:schemeClr val="tx1">
              <a:lumMod val="20000"/>
              <a:lumOff val="80000"/>
            </a:schemeClr>
          </a:solidFill>
        </p:spPr>
        <p:txBody>
          <a:bodyPr wrap="none" lIns="144000" tIns="108000" rIns="144000" bIns="108000">
            <a:spAutoFit/>
          </a:bodyPr>
          <a:lstStyle/>
          <a:p>
            <a:r>
              <a:rPr lang="en-US" dirty="0">
                <a:solidFill>
                  <a:schemeClr val="tx1"/>
                </a:solidFill>
                <a:latin typeface="Roboto Light" charset="0"/>
                <a:ea typeface="Roboto Light" charset="0"/>
                <a:cs typeface="Roboto Light" charset="0"/>
              </a:rPr>
              <a:t>TOPIC</a:t>
            </a:r>
          </a:p>
        </p:txBody>
      </p:sp>
      <p:sp>
        <p:nvSpPr>
          <p:cNvPr id="2" name="Title 1">
            <a:extLst>
              <a:ext uri="{FF2B5EF4-FFF2-40B4-BE49-F238E27FC236}">
                <a16:creationId xmlns:a16="http://schemas.microsoft.com/office/drawing/2014/main" id="{8CEC0836-E5A7-479D-A2AA-1E17AB4E19A6}"/>
              </a:ext>
            </a:extLst>
          </p:cNvPr>
          <p:cNvSpPr>
            <a:spLocks noGrp="1"/>
          </p:cNvSpPr>
          <p:nvPr>
            <p:ph type="ctrTitle"/>
          </p:nvPr>
        </p:nvSpPr>
        <p:spPr>
          <a:xfrm>
            <a:off x="822639" y="2351023"/>
            <a:ext cx="4511362" cy="1557275"/>
          </a:xfrm>
        </p:spPr>
        <p:txBody>
          <a:bodyPr anchor="t"/>
          <a:lstStyle>
            <a:lvl1pPr algn="l">
              <a:defRPr sz="4000">
                <a:solidFill>
                  <a:schemeClr val="tx1"/>
                </a:solidFill>
              </a:defRPr>
            </a:lvl1pPr>
          </a:lstStyle>
          <a:p>
            <a:r>
              <a:rPr lang="en-US" dirty="0"/>
              <a:t>Click to edit Master title style</a:t>
            </a:r>
          </a:p>
        </p:txBody>
      </p:sp>
      <p:sp>
        <p:nvSpPr>
          <p:cNvPr id="3" name="Subtitle 2">
            <a:extLst>
              <a:ext uri="{FF2B5EF4-FFF2-40B4-BE49-F238E27FC236}">
                <a16:creationId xmlns:a16="http://schemas.microsoft.com/office/drawing/2014/main" id="{0E96626B-81EA-4D10-B186-28E7976B6206}"/>
              </a:ext>
            </a:extLst>
          </p:cNvPr>
          <p:cNvSpPr>
            <a:spLocks noGrp="1"/>
          </p:cNvSpPr>
          <p:nvPr>
            <p:ph type="subTitle" idx="1"/>
          </p:nvPr>
        </p:nvSpPr>
        <p:spPr>
          <a:xfrm>
            <a:off x="822638" y="4188811"/>
            <a:ext cx="6448277" cy="2333906"/>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37404424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885621-2A5D-4460-854A-61DC65495FF8}"/>
              </a:ext>
            </a:extLst>
          </p:cNvPr>
          <p:cNvSpPr>
            <a:spLocks noGrp="1"/>
          </p:cNvSpPr>
          <p:nvPr>
            <p:ph type="title"/>
          </p:nvPr>
        </p:nvSpPr>
        <p:spPr/>
        <p:txBody>
          <a:bodyPr/>
          <a:lstStyle/>
          <a:p>
            <a:r>
              <a:rPr lang="en-US" dirty="0"/>
              <a:t>Click to edit Master title style</a:t>
            </a:r>
          </a:p>
        </p:txBody>
      </p:sp>
      <p:sp>
        <p:nvSpPr>
          <p:cNvPr id="3" name="Vertical Text Placeholder 2">
            <a:extLst>
              <a:ext uri="{FF2B5EF4-FFF2-40B4-BE49-F238E27FC236}">
                <a16:creationId xmlns:a16="http://schemas.microsoft.com/office/drawing/2014/main" id="{93F308F7-7937-4F06-815B-D4E67687055C}"/>
              </a:ext>
            </a:extLst>
          </p:cNvPr>
          <p:cNvSpPr>
            <a:spLocks noGrp="1"/>
          </p:cNvSpPr>
          <p:nvPr>
            <p:ph type="body" orient="vert" idx="1"/>
          </p:nvPr>
        </p:nvSpPr>
        <p:spPr/>
        <p:txBody>
          <a:bodyPr vert="eaVert"/>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1">
            <a:extLst>
              <a:ext uri="{FF2B5EF4-FFF2-40B4-BE49-F238E27FC236}">
                <a16:creationId xmlns:a16="http://schemas.microsoft.com/office/drawing/2014/main" id="{8D0DFFD0-520C-4FDA-8A7D-470C5F142348}"/>
              </a:ext>
            </a:extLst>
          </p:cNvPr>
          <p:cNvSpPr txBox="1">
            <a:spLocks/>
          </p:cNvSpPr>
          <p:nvPr userDrawn="1"/>
        </p:nvSpPr>
        <p:spPr>
          <a:xfrm>
            <a:off x="11288807" y="6342454"/>
            <a:ext cx="554704"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solidFill>
                <a:latin typeface="Myanmar Text" panose="020B0502040204020203" pitchFamily="34" charset="0"/>
                <a:ea typeface="+mn-ea"/>
                <a:cs typeface="Myanmar Tex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36C95AE-7298-45E1-9514-94AFF5BED89B}" type="slidenum">
              <a:rPr lang="en-US" smtClean="0"/>
              <a:pPr/>
              <a:t>‹#›</a:t>
            </a:fld>
            <a:endParaRPr lang="en-US" dirty="0"/>
          </a:p>
        </p:txBody>
      </p:sp>
    </p:spTree>
    <p:extLst>
      <p:ext uri="{BB962C8B-B14F-4D97-AF65-F5344CB8AC3E}">
        <p14:creationId xmlns:p14="http://schemas.microsoft.com/office/powerpoint/2010/main" val="13301926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36D9A4B-744F-4ADB-B7A7-1E3704BCD18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CFCDCA1-1E85-4241-8086-E26E49E61EF2}"/>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8A3225E-A8E7-4E77-9822-74CE62E90A22}"/>
              </a:ext>
            </a:extLst>
          </p:cNvPr>
          <p:cNvSpPr>
            <a:spLocks noGrp="1"/>
          </p:cNvSpPr>
          <p:nvPr>
            <p:ph type="dt" sz="half" idx="10"/>
          </p:nvPr>
        </p:nvSpPr>
        <p:spPr>
          <a:xfrm>
            <a:off x="838200" y="6356350"/>
            <a:ext cx="2743200" cy="365125"/>
          </a:xfrm>
          <a:prstGeom prst="rect">
            <a:avLst/>
          </a:prstGeom>
        </p:spPr>
        <p:txBody>
          <a:bodyPr/>
          <a:lstStyle/>
          <a:p>
            <a:fld id="{0AE94EDD-D22A-4702-AFE1-732A7AD641D0}" type="datetimeFigureOut">
              <a:rPr lang="en-US" smtClean="0"/>
              <a:t>09/21/21</a:t>
            </a:fld>
            <a:endParaRPr lang="en-US"/>
          </a:p>
        </p:txBody>
      </p:sp>
      <p:sp>
        <p:nvSpPr>
          <p:cNvPr id="5" name="Footer Placeholder 4">
            <a:extLst>
              <a:ext uri="{FF2B5EF4-FFF2-40B4-BE49-F238E27FC236}">
                <a16:creationId xmlns:a16="http://schemas.microsoft.com/office/drawing/2014/main" id="{BB865153-41C5-406D-AD4E-E151A13B6AC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1">
            <a:extLst>
              <a:ext uri="{FF2B5EF4-FFF2-40B4-BE49-F238E27FC236}">
                <a16:creationId xmlns:a16="http://schemas.microsoft.com/office/drawing/2014/main" id="{8CAC846C-56CF-4E69-866A-0265E75D6ABF}"/>
              </a:ext>
            </a:extLst>
          </p:cNvPr>
          <p:cNvSpPr txBox="1">
            <a:spLocks/>
          </p:cNvSpPr>
          <p:nvPr userDrawn="1"/>
        </p:nvSpPr>
        <p:spPr>
          <a:xfrm>
            <a:off x="11288807" y="6342454"/>
            <a:ext cx="554704"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solidFill>
                <a:latin typeface="Myanmar Text" panose="020B0502040204020203" pitchFamily="34" charset="0"/>
                <a:ea typeface="+mn-ea"/>
                <a:cs typeface="Myanmar Tex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36C95AE-7298-45E1-9514-94AFF5BED89B}" type="slidenum">
              <a:rPr lang="en-US" smtClean="0"/>
              <a:pPr/>
              <a:t>‹#›</a:t>
            </a:fld>
            <a:endParaRPr lang="en-US" dirty="0"/>
          </a:p>
        </p:txBody>
      </p:sp>
    </p:spTree>
    <p:extLst>
      <p:ext uri="{BB962C8B-B14F-4D97-AF65-F5344CB8AC3E}">
        <p14:creationId xmlns:p14="http://schemas.microsoft.com/office/powerpoint/2010/main" val="211842204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B5C6913C-73CA-46AA-AE87-2527CB58BB5D}"/>
              </a:ext>
            </a:extLst>
          </p:cNvPr>
          <p:cNvSpPr>
            <a:spLocks noGrp="1"/>
          </p:cNvSpPr>
          <p:nvPr>
            <p:ph type="sldNum" sz="quarter" idx="12"/>
          </p:nvPr>
        </p:nvSpPr>
        <p:spPr/>
        <p:txBody>
          <a:bodyPr/>
          <a:lstStyle/>
          <a:p>
            <a:fld id="{70358BDA-5E66-42DF-962F-84FC2D4B6D98}" type="slidenum">
              <a:rPr lang="en-US" smtClean="0"/>
              <a:t>‹#›</a:t>
            </a:fld>
            <a:endParaRPr lang="en-US"/>
          </a:p>
        </p:txBody>
      </p:sp>
      <p:sp>
        <p:nvSpPr>
          <p:cNvPr id="4" name="TextBox 3">
            <a:extLst>
              <a:ext uri="{FF2B5EF4-FFF2-40B4-BE49-F238E27FC236}">
                <a16:creationId xmlns:a16="http://schemas.microsoft.com/office/drawing/2014/main" id="{61C80FF0-A628-4A87-9991-0A42E9F4D297}"/>
              </a:ext>
            </a:extLst>
          </p:cNvPr>
          <p:cNvSpPr txBox="1"/>
          <p:nvPr userDrawn="1"/>
        </p:nvSpPr>
        <p:spPr>
          <a:xfrm>
            <a:off x="0" y="0"/>
            <a:ext cx="12192000" cy="6858000"/>
          </a:xfrm>
          <a:prstGeom prst="rect">
            <a:avLst/>
          </a:prstGeom>
          <a:solidFill>
            <a:schemeClr val="tx1">
              <a:lumMod val="75000"/>
            </a:schemeClr>
          </a:solidFill>
        </p:spPr>
        <p:txBody>
          <a:bodyPr wrap="square" rtlCol="0">
            <a:spAutoFit/>
          </a:bodyPr>
          <a:lstStyle/>
          <a:p>
            <a:endParaRPr lang="en-US" dirty="0"/>
          </a:p>
        </p:txBody>
      </p:sp>
      <p:sp>
        <p:nvSpPr>
          <p:cNvPr id="7" name="Oval 6">
            <a:extLst>
              <a:ext uri="{FF2B5EF4-FFF2-40B4-BE49-F238E27FC236}">
                <a16:creationId xmlns:a16="http://schemas.microsoft.com/office/drawing/2014/main" id="{8CB04656-10F1-4A23-9FC4-E01409BFC7D2}"/>
              </a:ext>
            </a:extLst>
          </p:cNvPr>
          <p:cNvSpPr/>
          <p:nvPr userDrawn="1"/>
        </p:nvSpPr>
        <p:spPr>
          <a:xfrm>
            <a:off x="10841471" y="508066"/>
            <a:ext cx="764142" cy="764142"/>
          </a:xfrm>
          <a:prstGeom prst="ellipse">
            <a:avLst/>
          </a:prstGeom>
          <a:solidFill>
            <a:schemeClr val="bg1"/>
          </a:solidFill>
          <a:ln>
            <a:noFill/>
          </a:ln>
          <a:effectLst>
            <a:outerShdw blurRad="50800" dist="25400" dir="5400000" algn="ctr"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51263E64-CFDE-441A-882E-7376FD6060D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86378" y="526597"/>
            <a:ext cx="674328" cy="674328"/>
          </a:xfrm>
          <a:prstGeom prst="rect">
            <a:avLst/>
          </a:prstGeom>
        </p:spPr>
      </p:pic>
      <p:pic>
        <p:nvPicPr>
          <p:cNvPr id="9" name="Picture 8">
            <a:extLst>
              <a:ext uri="{FF2B5EF4-FFF2-40B4-BE49-F238E27FC236}">
                <a16:creationId xmlns:a16="http://schemas.microsoft.com/office/drawing/2014/main" id="{C0E82912-9938-462C-9178-F28DF0657AE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726118" y="1116835"/>
            <a:ext cx="2739764" cy="2739764"/>
          </a:xfrm>
          <a:prstGeom prst="rect">
            <a:avLst/>
          </a:prstGeom>
        </p:spPr>
      </p:pic>
      <p:sp>
        <p:nvSpPr>
          <p:cNvPr id="12" name="Text Placeholder 11">
            <a:extLst>
              <a:ext uri="{FF2B5EF4-FFF2-40B4-BE49-F238E27FC236}">
                <a16:creationId xmlns:a16="http://schemas.microsoft.com/office/drawing/2014/main" id="{6B67EE5E-D1F2-4392-82D7-C9A02A9C7BC4}"/>
              </a:ext>
            </a:extLst>
          </p:cNvPr>
          <p:cNvSpPr>
            <a:spLocks noGrp="1"/>
          </p:cNvSpPr>
          <p:nvPr>
            <p:ph type="body" sz="quarter" idx="13" hasCustomPrompt="1"/>
          </p:nvPr>
        </p:nvSpPr>
        <p:spPr>
          <a:xfrm>
            <a:off x="4495800" y="3703321"/>
            <a:ext cx="3200400" cy="970280"/>
          </a:xfrm>
        </p:spPr>
        <p:txBody>
          <a:bodyPr>
            <a:normAutofit/>
          </a:bodyPr>
          <a:lstStyle>
            <a:lvl1pPr algn="ctr">
              <a:defRPr sz="6600">
                <a:solidFill>
                  <a:schemeClr val="bg1"/>
                </a:solidFill>
              </a:defRPr>
            </a:lvl1pPr>
          </a:lstStyle>
          <a:p>
            <a:pPr lvl="0"/>
            <a:r>
              <a:rPr lang="en-US" dirty="0"/>
              <a:t>Demo</a:t>
            </a:r>
          </a:p>
        </p:txBody>
      </p:sp>
    </p:spTree>
    <p:extLst>
      <p:ext uri="{BB962C8B-B14F-4D97-AF65-F5344CB8AC3E}">
        <p14:creationId xmlns:p14="http://schemas.microsoft.com/office/powerpoint/2010/main" val="223786903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B5C6913C-73CA-46AA-AE87-2527CB58BB5D}"/>
              </a:ext>
            </a:extLst>
          </p:cNvPr>
          <p:cNvSpPr>
            <a:spLocks noGrp="1"/>
          </p:cNvSpPr>
          <p:nvPr>
            <p:ph type="sldNum" sz="quarter" idx="12"/>
          </p:nvPr>
        </p:nvSpPr>
        <p:spPr/>
        <p:txBody>
          <a:bodyPr/>
          <a:lstStyle/>
          <a:p>
            <a:fld id="{70358BDA-5E66-42DF-962F-84FC2D4B6D98}" type="slidenum">
              <a:rPr lang="en-US" smtClean="0"/>
              <a:t>‹#›</a:t>
            </a:fld>
            <a:endParaRPr lang="en-US"/>
          </a:p>
        </p:txBody>
      </p:sp>
      <p:sp>
        <p:nvSpPr>
          <p:cNvPr id="4" name="TextBox 3">
            <a:extLst>
              <a:ext uri="{FF2B5EF4-FFF2-40B4-BE49-F238E27FC236}">
                <a16:creationId xmlns:a16="http://schemas.microsoft.com/office/drawing/2014/main" id="{61C80FF0-A628-4A87-9991-0A42E9F4D297}"/>
              </a:ext>
            </a:extLst>
          </p:cNvPr>
          <p:cNvSpPr txBox="1"/>
          <p:nvPr userDrawn="1"/>
        </p:nvSpPr>
        <p:spPr>
          <a:xfrm>
            <a:off x="0" y="0"/>
            <a:ext cx="12192000" cy="6858000"/>
          </a:xfrm>
          <a:prstGeom prst="rect">
            <a:avLst/>
          </a:prstGeom>
          <a:solidFill>
            <a:schemeClr val="tx1">
              <a:lumMod val="75000"/>
            </a:schemeClr>
          </a:solidFill>
        </p:spPr>
        <p:txBody>
          <a:bodyPr wrap="square" rtlCol="0">
            <a:spAutoFit/>
          </a:bodyPr>
          <a:lstStyle/>
          <a:p>
            <a:endParaRPr lang="en-US" dirty="0"/>
          </a:p>
        </p:txBody>
      </p:sp>
      <p:sp>
        <p:nvSpPr>
          <p:cNvPr id="7" name="Oval 6">
            <a:extLst>
              <a:ext uri="{FF2B5EF4-FFF2-40B4-BE49-F238E27FC236}">
                <a16:creationId xmlns:a16="http://schemas.microsoft.com/office/drawing/2014/main" id="{8CB04656-10F1-4A23-9FC4-E01409BFC7D2}"/>
              </a:ext>
            </a:extLst>
          </p:cNvPr>
          <p:cNvSpPr/>
          <p:nvPr userDrawn="1"/>
        </p:nvSpPr>
        <p:spPr>
          <a:xfrm>
            <a:off x="10841471" y="508066"/>
            <a:ext cx="764142" cy="764142"/>
          </a:xfrm>
          <a:prstGeom prst="ellipse">
            <a:avLst/>
          </a:prstGeom>
          <a:solidFill>
            <a:schemeClr val="bg1"/>
          </a:solidFill>
          <a:ln>
            <a:noFill/>
          </a:ln>
          <a:effectLst>
            <a:outerShdw blurRad="50800" dist="25400" dir="5400000" algn="ctr"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51263E64-CFDE-441A-882E-7376FD6060D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86378" y="526597"/>
            <a:ext cx="674328" cy="674328"/>
          </a:xfrm>
          <a:prstGeom prst="rect">
            <a:avLst/>
          </a:prstGeom>
        </p:spPr>
      </p:pic>
      <p:sp>
        <p:nvSpPr>
          <p:cNvPr id="9" name="Rectangle 8">
            <a:extLst>
              <a:ext uri="{FF2B5EF4-FFF2-40B4-BE49-F238E27FC236}">
                <a16:creationId xmlns:a16="http://schemas.microsoft.com/office/drawing/2014/main" id="{96674460-A50A-4CCB-8FEC-CCD4A0FB6BFA}"/>
              </a:ext>
            </a:extLst>
          </p:cNvPr>
          <p:cNvSpPr/>
          <p:nvPr userDrawn="1"/>
        </p:nvSpPr>
        <p:spPr>
          <a:xfrm>
            <a:off x="661099" y="1988662"/>
            <a:ext cx="2363984" cy="2137268"/>
          </a:xfrm>
          <a:prstGeom prst="rect">
            <a:avLst/>
          </a:prstGeom>
          <a:no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nSpc>
                <a:spcPct val="140000"/>
              </a:lnSpc>
            </a:pPr>
            <a:r>
              <a:rPr lang="en-US" sz="12800" b="1" dirty="0">
                <a:solidFill>
                  <a:schemeClr val="bg1"/>
                </a:solidFill>
                <a:latin typeface="MS Gothic" panose="020B0609070205080204" pitchFamily="49" charset="-128"/>
                <a:ea typeface="MS Gothic" panose="020B0609070205080204" pitchFamily="49" charset="-128"/>
                <a:cs typeface="Arial" panose="020B0604020202020204" pitchFamily="34" charset="0"/>
              </a:rPr>
              <a:t>“</a:t>
            </a:r>
            <a:endParaRPr lang="en-US" sz="8000" dirty="0">
              <a:solidFill>
                <a:schemeClr val="bg1"/>
              </a:solidFill>
              <a:latin typeface="MS Gothic" panose="020B0609070205080204" pitchFamily="49" charset="-128"/>
              <a:ea typeface="MS Gothic" panose="020B0609070205080204" pitchFamily="49" charset="-128"/>
              <a:cs typeface="Arial" panose="020B0604020202020204" pitchFamily="34" charset="0"/>
            </a:endParaRPr>
          </a:p>
        </p:txBody>
      </p:sp>
      <p:sp>
        <p:nvSpPr>
          <p:cNvPr id="3" name="Text Placeholder 2">
            <a:extLst>
              <a:ext uri="{FF2B5EF4-FFF2-40B4-BE49-F238E27FC236}">
                <a16:creationId xmlns:a16="http://schemas.microsoft.com/office/drawing/2014/main" id="{A4BF51CB-A736-415C-B9E9-1B84D2C6AB2A}"/>
              </a:ext>
            </a:extLst>
          </p:cNvPr>
          <p:cNvSpPr>
            <a:spLocks noGrp="1"/>
          </p:cNvSpPr>
          <p:nvPr>
            <p:ph type="body" sz="quarter" idx="13" hasCustomPrompt="1"/>
          </p:nvPr>
        </p:nvSpPr>
        <p:spPr>
          <a:xfrm>
            <a:off x="2387600" y="2976880"/>
            <a:ext cx="8188960" cy="2966720"/>
          </a:xfrm>
        </p:spPr>
        <p:txBody>
          <a:bodyPr>
            <a:noAutofit/>
          </a:bodyPr>
          <a:lstStyle>
            <a:lvl1pPr>
              <a:defRPr sz="6600">
                <a:solidFill>
                  <a:schemeClr val="bg1"/>
                </a:solidFill>
              </a:defRPr>
            </a:lvl1pPr>
          </a:lstStyle>
          <a:p>
            <a:pPr lvl="0"/>
            <a:r>
              <a:rPr lang="en-US" dirty="0"/>
              <a:t>Quote</a:t>
            </a:r>
          </a:p>
        </p:txBody>
      </p:sp>
    </p:spTree>
    <p:extLst>
      <p:ext uri="{BB962C8B-B14F-4D97-AF65-F5344CB8AC3E}">
        <p14:creationId xmlns:p14="http://schemas.microsoft.com/office/powerpoint/2010/main" val="355994647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itter">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B5C6913C-73CA-46AA-AE87-2527CB58BB5D}"/>
              </a:ext>
            </a:extLst>
          </p:cNvPr>
          <p:cNvSpPr>
            <a:spLocks noGrp="1"/>
          </p:cNvSpPr>
          <p:nvPr>
            <p:ph type="sldNum" sz="quarter" idx="12"/>
          </p:nvPr>
        </p:nvSpPr>
        <p:spPr/>
        <p:txBody>
          <a:bodyPr/>
          <a:lstStyle/>
          <a:p>
            <a:fld id="{70358BDA-5E66-42DF-962F-84FC2D4B6D98}" type="slidenum">
              <a:rPr lang="en-US" smtClean="0"/>
              <a:t>‹#›</a:t>
            </a:fld>
            <a:endParaRPr lang="en-US"/>
          </a:p>
        </p:txBody>
      </p:sp>
      <p:sp>
        <p:nvSpPr>
          <p:cNvPr id="4" name="TextBox 3">
            <a:extLst>
              <a:ext uri="{FF2B5EF4-FFF2-40B4-BE49-F238E27FC236}">
                <a16:creationId xmlns:a16="http://schemas.microsoft.com/office/drawing/2014/main" id="{61C80FF0-A628-4A87-9991-0A42E9F4D297}"/>
              </a:ext>
            </a:extLst>
          </p:cNvPr>
          <p:cNvSpPr txBox="1"/>
          <p:nvPr userDrawn="1"/>
        </p:nvSpPr>
        <p:spPr>
          <a:xfrm>
            <a:off x="0" y="0"/>
            <a:ext cx="12192000" cy="6858000"/>
          </a:xfrm>
          <a:prstGeom prst="rect">
            <a:avLst/>
          </a:prstGeom>
          <a:solidFill>
            <a:schemeClr val="tx1">
              <a:lumMod val="75000"/>
            </a:schemeClr>
          </a:solidFill>
        </p:spPr>
        <p:txBody>
          <a:bodyPr wrap="square" rtlCol="0">
            <a:spAutoFit/>
          </a:bodyPr>
          <a:lstStyle/>
          <a:p>
            <a:endParaRPr lang="en-US" dirty="0"/>
          </a:p>
        </p:txBody>
      </p:sp>
      <p:sp>
        <p:nvSpPr>
          <p:cNvPr id="7" name="Oval 6">
            <a:extLst>
              <a:ext uri="{FF2B5EF4-FFF2-40B4-BE49-F238E27FC236}">
                <a16:creationId xmlns:a16="http://schemas.microsoft.com/office/drawing/2014/main" id="{8CB04656-10F1-4A23-9FC4-E01409BFC7D2}"/>
              </a:ext>
            </a:extLst>
          </p:cNvPr>
          <p:cNvSpPr/>
          <p:nvPr userDrawn="1"/>
        </p:nvSpPr>
        <p:spPr>
          <a:xfrm>
            <a:off x="10841471" y="508066"/>
            <a:ext cx="764142" cy="764142"/>
          </a:xfrm>
          <a:prstGeom prst="ellipse">
            <a:avLst/>
          </a:prstGeom>
          <a:solidFill>
            <a:schemeClr val="bg1"/>
          </a:solidFill>
          <a:ln>
            <a:noFill/>
          </a:ln>
          <a:effectLst>
            <a:outerShdw blurRad="50800" dist="25400" dir="5400000" algn="ctr"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51263E64-CFDE-441A-882E-7376FD6060D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86378" y="526597"/>
            <a:ext cx="674328" cy="674328"/>
          </a:xfrm>
          <a:prstGeom prst="rect">
            <a:avLst/>
          </a:prstGeom>
        </p:spPr>
      </p:pic>
      <p:grpSp>
        <p:nvGrpSpPr>
          <p:cNvPr id="11" name="Group 10">
            <a:extLst>
              <a:ext uri="{FF2B5EF4-FFF2-40B4-BE49-F238E27FC236}">
                <a16:creationId xmlns:a16="http://schemas.microsoft.com/office/drawing/2014/main" id="{EFB8D829-090B-42FA-A31E-5363F2BEC0A7}"/>
              </a:ext>
            </a:extLst>
          </p:cNvPr>
          <p:cNvGrpSpPr/>
          <p:nvPr userDrawn="1"/>
        </p:nvGrpSpPr>
        <p:grpSpPr>
          <a:xfrm>
            <a:off x="598109" y="472540"/>
            <a:ext cx="835193" cy="835193"/>
            <a:chOff x="3328988" y="3201988"/>
            <a:chExt cx="392113" cy="392113"/>
          </a:xfrm>
        </p:grpSpPr>
        <p:sp>
          <p:nvSpPr>
            <p:cNvPr id="12" name="Oval 46">
              <a:extLst>
                <a:ext uri="{FF2B5EF4-FFF2-40B4-BE49-F238E27FC236}">
                  <a16:creationId xmlns:a16="http://schemas.microsoft.com/office/drawing/2014/main" id="{E63992C2-83C5-4645-9433-8D38987E9357}"/>
                </a:ext>
              </a:extLst>
            </p:cNvPr>
            <p:cNvSpPr>
              <a:spLocks noChangeArrowheads="1"/>
            </p:cNvSpPr>
            <p:nvPr/>
          </p:nvSpPr>
          <p:spPr bwMode="auto">
            <a:xfrm>
              <a:off x="3328988" y="3201988"/>
              <a:ext cx="392113" cy="392113"/>
            </a:xfrm>
            <a:prstGeom prst="ellipse">
              <a:avLst/>
            </a:prstGeom>
            <a:solidFill>
              <a:srgbClr val="1AB2E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47">
              <a:extLst>
                <a:ext uri="{FF2B5EF4-FFF2-40B4-BE49-F238E27FC236}">
                  <a16:creationId xmlns:a16="http://schemas.microsoft.com/office/drawing/2014/main" id="{21DBEFDA-B509-4BED-86FD-24C8DCEAE2F1}"/>
                </a:ext>
              </a:extLst>
            </p:cNvPr>
            <p:cNvSpPr>
              <a:spLocks/>
            </p:cNvSpPr>
            <p:nvPr/>
          </p:nvSpPr>
          <p:spPr bwMode="auto">
            <a:xfrm>
              <a:off x="3427413" y="3317875"/>
              <a:ext cx="196850" cy="158750"/>
            </a:xfrm>
            <a:custGeom>
              <a:avLst/>
              <a:gdLst>
                <a:gd name="T0" fmla="*/ 90 w 100"/>
                <a:gd name="T1" fmla="*/ 20 h 81"/>
                <a:gd name="T2" fmla="*/ 32 w 100"/>
                <a:gd name="T3" fmla="*/ 81 h 81"/>
                <a:gd name="T4" fmla="*/ 0 w 100"/>
                <a:gd name="T5" fmla="*/ 72 h 81"/>
                <a:gd name="T6" fmla="*/ 31 w 100"/>
                <a:gd name="T7" fmla="*/ 63 h 81"/>
                <a:gd name="T8" fmla="*/ 12 w 100"/>
                <a:gd name="T9" fmla="*/ 49 h 81"/>
                <a:gd name="T10" fmla="*/ 21 w 100"/>
                <a:gd name="T11" fmla="*/ 48 h 81"/>
                <a:gd name="T12" fmla="*/ 4 w 100"/>
                <a:gd name="T13" fmla="*/ 28 h 81"/>
                <a:gd name="T14" fmla="*/ 14 w 100"/>
                <a:gd name="T15" fmla="*/ 31 h 81"/>
                <a:gd name="T16" fmla="*/ 7 w 100"/>
                <a:gd name="T17" fmla="*/ 3 h 81"/>
                <a:gd name="T18" fmla="*/ 50 w 100"/>
                <a:gd name="T19" fmla="*/ 25 h 81"/>
                <a:gd name="T20" fmla="*/ 70 w 100"/>
                <a:gd name="T21" fmla="*/ 0 h 81"/>
                <a:gd name="T22" fmla="*/ 85 w 100"/>
                <a:gd name="T23" fmla="*/ 6 h 81"/>
                <a:gd name="T24" fmla="*/ 98 w 100"/>
                <a:gd name="T25" fmla="*/ 1 h 81"/>
                <a:gd name="T26" fmla="*/ 89 w 100"/>
                <a:gd name="T27" fmla="*/ 12 h 81"/>
                <a:gd name="T28" fmla="*/ 100 w 100"/>
                <a:gd name="T29" fmla="*/ 9 h 81"/>
                <a:gd name="T30" fmla="*/ 90 w 100"/>
                <a:gd name="T31" fmla="*/ 2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0" h="81">
                  <a:moveTo>
                    <a:pt x="90" y="20"/>
                  </a:moveTo>
                  <a:cubicBezTo>
                    <a:pt x="91" y="49"/>
                    <a:pt x="70" y="81"/>
                    <a:pt x="32" y="81"/>
                  </a:cubicBezTo>
                  <a:cubicBezTo>
                    <a:pt x="20" y="81"/>
                    <a:pt x="9" y="77"/>
                    <a:pt x="0" y="72"/>
                  </a:cubicBezTo>
                  <a:cubicBezTo>
                    <a:pt x="11" y="73"/>
                    <a:pt x="22" y="70"/>
                    <a:pt x="31" y="63"/>
                  </a:cubicBezTo>
                  <a:cubicBezTo>
                    <a:pt x="22" y="63"/>
                    <a:pt x="14" y="57"/>
                    <a:pt x="12" y="49"/>
                  </a:cubicBezTo>
                  <a:cubicBezTo>
                    <a:pt x="15" y="49"/>
                    <a:pt x="18" y="49"/>
                    <a:pt x="21" y="48"/>
                  </a:cubicBezTo>
                  <a:cubicBezTo>
                    <a:pt x="11" y="47"/>
                    <a:pt x="4" y="38"/>
                    <a:pt x="4" y="28"/>
                  </a:cubicBezTo>
                  <a:cubicBezTo>
                    <a:pt x="7" y="30"/>
                    <a:pt x="10" y="31"/>
                    <a:pt x="14" y="31"/>
                  </a:cubicBezTo>
                  <a:cubicBezTo>
                    <a:pt x="4" y="25"/>
                    <a:pt x="2" y="13"/>
                    <a:pt x="7" y="3"/>
                  </a:cubicBezTo>
                  <a:cubicBezTo>
                    <a:pt x="17" y="16"/>
                    <a:pt x="33" y="24"/>
                    <a:pt x="50" y="25"/>
                  </a:cubicBezTo>
                  <a:cubicBezTo>
                    <a:pt x="47" y="12"/>
                    <a:pt x="56" y="0"/>
                    <a:pt x="70" y="0"/>
                  </a:cubicBezTo>
                  <a:cubicBezTo>
                    <a:pt x="75" y="0"/>
                    <a:pt x="81" y="2"/>
                    <a:pt x="85" y="6"/>
                  </a:cubicBezTo>
                  <a:cubicBezTo>
                    <a:pt x="89" y="5"/>
                    <a:pt x="94" y="3"/>
                    <a:pt x="98" y="1"/>
                  </a:cubicBezTo>
                  <a:cubicBezTo>
                    <a:pt x="96" y="6"/>
                    <a:pt x="93" y="10"/>
                    <a:pt x="89" y="12"/>
                  </a:cubicBezTo>
                  <a:cubicBezTo>
                    <a:pt x="93" y="12"/>
                    <a:pt x="97" y="11"/>
                    <a:pt x="100" y="9"/>
                  </a:cubicBezTo>
                  <a:cubicBezTo>
                    <a:pt x="98" y="13"/>
                    <a:pt x="94" y="17"/>
                    <a:pt x="90" y="2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TextBox 13">
            <a:extLst>
              <a:ext uri="{FF2B5EF4-FFF2-40B4-BE49-F238E27FC236}">
                <a16:creationId xmlns:a16="http://schemas.microsoft.com/office/drawing/2014/main" id="{30D35719-F510-49FD-8E7F-7787A2C76C46}"/>
              </a:ext>
            </a:extLst>
          </p:cNvPr>
          <p:cNvSpPr txBox="1"/>
          <p:nvPr userDrawn="1"/>
        </p:nvSpPr>
        <p:spPr>
          <a:xfrm>
            <a:off x="2449809" y="5705812"/>
            <a:ext cx="7292381" cy="1015663"/>
          </a:xfrm>
          <a:prstGeom prst="rect">
            <a:avLst/>
          </a:prstGeom>
          <a:noFill/>
        </p:spPr>
        <p:txBody>
          <a:bodyPr wrap="none" rtlCol="0">
            <a:spAutoFit/>
          </a:bodyPr>
          <a:lstStyle/>
          <a:p>
            <a:r>
              <a:rPr lang="it-IT" sz="6000" b="1" dirty="0">
                <a:solidFill>
                  <a:schemeClr val="bg1"/>
                </a:solidFill>
                <a:latin typeface="Myanmar Text" panose="020B0502040204020203" pitchFamily="34" charset="0"/>
                <a:cs typeface="Myanmar Text" panose="020B0502040204020203" pitchFamily="34" charset="0"/>
              </a:rPr>
              <a:t>@</a:t>
            </a:r>
            <a:r>
              <a:rPr lang="it-IT" sz="6000" b="1" dirty="0" err="1">
                <a:solidFill>
                  <a:schemeClr val="bg1"/>
                </a:solidFill>
                <a:latin typeface="Myanmar Text" panose="020B0502040204020203" pitchFamily="34" charset="0"/>
                <a:cs typeface="Myanmar Text" panose="020B0502040204020203" pitchFamily="34" charset="0"/>
              </a:rPr>
              <a:t>cloudgen_verona</a:t>
            </a:r>
            <a:r>
              <a:rPr lang="it-IT" sz="6000" b="1" dirty="0">
                <a:solidFill>
                  <a:schemeClr val="bg1"/>
                </a:solidFill>
                <a:latin typeface="Myanmar Text" panose="020B0502040204020203" pitchFamily="34" charset="0"/>
                <a:cs typeface="Myanmar Text" panose="020B0502040204020203" pitchFamily="34" charset="0"/>
              </a:rPr>
              <a:t> </a:t>
            </a:r>
            <a:endParaRPr lang="en-US" sz="6000" b="1" dirty="0">
              <a:solidFill>
                <a:schemeClr val="bg1"/>
              </a:solidFill>
              <a:latin typeface="Myanmar Text" panose="020B0502040204020203" pitchFamily="34" charset="0"/>
              <a:cs typeface="Myanmar Text" panose="020B0502040204020203" pitchFamily="34" charset="0"/>
            </a:endParaRPr>
          </a:p>
        </p:txBody>
      </p:sp>
      <p:sp>
        <p:nvSpPr>
          <p:cNvPr id="3" name="Text Placeholder 2">
            <a:extLst>
              <a:ext uri="{FF2B5EF4-FFF2-40B4-BE49-F238E27FC236}">
                <a16:creationId xmlns:a16="http://schemas.microsoft.com/office/drawing/2014/main" id="{567433A2-3CE2-4CEB-A877-247517834D91}"/>
              </a:ext>
            </a:extLst>
          </p:cNvPr>
          <p:cNvSpPr>
            <a:spLocks noGrp="1"/>
          </p:cNvSpPr>
          <p:nvPr>
            <p:ph type="body" sz="quarter" idx="14" hasCustomPrompt="1"/>
          </p:nvPr>
        </p:nvSpPr>
        <p:spPr>
          <a:xfrm>
            <a:off x="1433302" y="1381125"/>
            <a:ext cx="9408169" cy="3963035"/>
          </a:xfrm>
        </p:spPr>
        <p:txBody>
          <a:bodyPr anchor="ctr">
            <a:normAutofit/>
          </a:bodyPr>
          <a:lstStyle>
            <a:lvl1pPr algn="ctr">
              <a:defRPr sz="11500">
                <a:solidFill>
                  <a:schemeClr val="bg1"/>
                </a:solidFill>
              </a:defRPr>
            </a:lvl1pPr>
          </a:lstStyle>
          <a:p>
            <a:pPr lvl="0"/>
            <a:r>
              <a:rPr lang="en-US" dirty="0"/>
              <a:t>#Twit</a:t>
            </a:r>
          </a:p>
        </p:txBody>
      </p:sp>
    </p:spTree>
    <p:extLst>
      <p:ext uri="{BB962C8B-B14F-4D97-AF65-F5344CB8AC3E}">
        <p14:creationId xmlns:p14="http://schemas.microsoft.com/office/powerpoint/2010/main" val="321199338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5B52871-47E1-4BD3-8171-9AB933289023}"/>
              </a:ext>
            </a:extLst>
          </p:cNvPr>
          <p:cNvSpPr/>
          <p:nvPr userDrawn="1"/>
        </p:nvSpPr>
        <p:spPr>
          <a:xfrm>
            <a:off x="1281467" y="1704375"/>
            <a:ext cx="9629068" cy="2137268"/>
          </a:xfrm>
          <a:prstGeom prst="rect">
            <a:avLst/>
          </a:prstGeom>
          <a:no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140000"/>
              </a:lnSpc>
            </a:pPr>
            <a:r>
              <a:rPr lang="en-US" sz="6000" dirty="0">
                <a:solidFill>
                  <a:schemeClr val="tx1"/>
                </a:solidFill>
                <a:latin typeface="Myanmar Text" panose="020B0502040204020203" pitchFamily="34" charset="0"/>
                <a:ea typeface="Roboto Light" charset="0"/>
                <a:cs typeface="Myanmar Text" panose="020B0502040204020203" pitchFamily="34" charset="0"/>
              </a:rPr>
              <a:t>Thank you</a:t>
            </a:r>
          </a:p>
          <a:p>
            <a:pPr algn="ctr"/>
            <a:r>
              <a:rPr lang="en-US" sz="2400" dirty="0">
                <a:solidFill>
                  <a:schemeClr val="tx1"/>
                </a:solidFill>
                <a:latin typeface="Myanmar Text" panose="020B0502040204020203" pitchFamily="34" charset="0"/>
                <a:ea typeface="Roboto Light" charset="0"/>
                <a:cs typeface="Myanmar Text" panose="020B0502040204020203" pitchFamily="34" charset="0"/>
              </a:rPr>
              <a:t>Any questions?</a:t>
            </a:r>
          </a:p>
        </p:txBody>
      </p:sp>
      <p:sp>
        <p:nvSpPr>
          <p:cNvPr id="16" name="Oval 46">
            <a:extLst>
              <a:ext uri="{FF2B5EF4-FFF2-40B4-BE49-F238E27FC236}">
                <a16:creationId xmlns:a16="http://schemas.microsoft.com/office/drawing/2014/main" id="{D3F0CD03-F633-478B-AFFE-27235FB90556}"/>
              </a:ext>
            </a:extLst>
          </p:cNvPr>
          <p:cNvSpPr>
            <a:spLocks noChangeArrowheads="1"/>
          </p:cNvSpPr>
          <p:nvPr userDrawn="1"/>
        </p:nvSpPr>
        <p:spPr bwMode="auto">
          <a:xfrm>
            <a:off x="5139950" y="4964252"/>
            <a:ext cx="522817" cy="522817"/>
          </a:xfrm>
          <a:prstGeom prst="ellipse">
            <a:avLst/>
          </a:prstGeom>
          <a:solidFill>
            <a:srgbClr val="1AB2E8"/>
          </a:solidFill>
          <a:ln>
            <a:noFill/>
          </a:ln>
          <a:effectLst>
            <a:outerShdw blurRad="50800" dist="25400" dir="5400000" algn="ctr" rotWithShape="0">
              <a:srgbClr val="000000">
                <a:alpha val="30000"/>
              </a:srgb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17" name="Freeform 47">
            <a:extLst>
              <a:ext uri="{FF2B5EF4-FFF2-40B4-BE49-F238E27FC236}">
                <a16:creationId xmlns:a16="http://schemas.microsoft.com/office/drawing/2014/main" id="{0962DF06-466F-402D-9B85-01D7AB7501A1}"/>
              </a:ext>
            </a:extLst>
          </p:cNvPr>
          <p:cNvSpPr>
            <a:spLocks/>
          </p:cNvSpPr>
          <p:nvPr userDrawn="1"/>
        </p:nvSpPr>
        <p:spPr bwMode="auto">
          <a:xfrm>
            <a:off x="5271183" y="5118768"/>
            <a:ext cx="262466" cy="211667"/>
          </a:xfrm>
          <a:custGeom>
            <a:avLst/>
            <a:gdLst>
              <a:gd name="T0" fmla="*/ 90 w 100"/>
              <a:gd name="T1" fmla="*/ 20 h 81"/>
              <a:gd name="T2" fmla="*/ 32 w 100"/>
              <a:gd name="T3" fmla="*/ 81 h 81"/>
              <a:gd name="T4" fmla="*/ 0 w 100"/>
              <a:gd name="T5" fmla="*/ 72 h 81"/>
              <a:gd name="T6" fmla="*/ 31 w 100"/>
              <a:gd name="T7" fmla="*/ 63 h 81"/>
              <a:gd name="T8" fmla="*/ 12 w 100"/>
              <a:gd name="T9" fmla="*/ 49 h 81"/>
              <a:gd name="T10" fmla="*/ 21 w 100"/>
              <a:gd name="T11" fmla="*/ 48 h 81"/>
              <a:gd name="T12" fmla="*/ 4 w 100"/>
              <a:gd name="T13" fmla="*/ 28 h 81"/>
              <a:gd name="T14" fmla="*/ 14 w 100"/>
              <a:gd name="T15" fmla="*/ 31 h 81"/>
              <a:gd name="T16" fmla="*/ 7 w 100"/>
              <a:gd name="T17" fmla="*/ 3 h 81"/>
              <a:gd name="T18" fmla="*/ 50 w 100"/>
              <a:gd name="T19" fmla="*/ 25 h 81"/>
              <a:gd name="T20" fmla="*/ 70 w 100"/>
              <a:gd name="T21" fmla="*/ 0 h 81"/>
              <a:gd name="T22" fmla="*/ 85 w 100"/>
              <a:gd name="T23" fmla="*/ 6 h 81"/>
              <a:gd name="T24" fmla="*/ 98 w 100"/>
              <a:gd name="T25" fmla="*/ 1 h 81"/>
              <a:gd name="T26" fmla="*/ 89 w 100"/>
              <a:gd name="T27" fmla="*/ 12 h 81"/>
              <a:gd name="T28" fmla="*/ 100 w 100"/>
              <a:gd name="T29" fmla="*/ 9 h 81"/>
              <a:gd name="T30" fmla="*/ 90 w 100"/>
              <a:gd name="T31" fmla="*/ 2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0" h="81">
                <a:moveTo>
                  <a:pt x="90" y="20"/>
                </a:moveTo>
                <a:cubicBezTo>
                  <a:pt x="91" y="49"/>
                  <a:pt x="70" y="81"/>
                  <a:pt x="32" y="81"/>
                </a:cubicBezTo>
                <a:cubicBezTo>
                  <a:pt x="20" y="81"/>
                  <a:pt x="9" y="77"/>
                  <a:pt x="0" y="72"/>
                </a:cubicBezTo>
                <a:cubicBezTo>
                  <a:pt x="11" y="73"/>
                  <a:pt x="22" y="70"/>
                  <a:pt x="31" y="63"/>
                </a:cubicBezTo>
                <a:cubicBezTo>
                  <a:pt x="22" y="63"/>
                  <a:pt x="14" y="57"/>
                  <a:pt x="12" y="49"/>
                </a:cubicBezTo>
                <a:cubicBezTo>
                  <a:pt x="15" y="49"/>
                  <a:pt x="18" y="49"/>
                  <a:pt x="21" y="48"/>
                </a:cubicBezTo>
                <a:cubicBezTo>
                  <a:pt x="11" y="47"/>
                  <a:pt x="4" y="38"/>
                  <a:pt x="4" y="28"/>
                </a:cubicBezTo>
                <a:cubicBezTo>
                  <a:pt x="7" y="30"/>
                  <a:pt x="10" y="31"/>
                  <a:pt x="14" y="31"/>
                </a:cubicBezTo>
                <a:cubicBezTo>
                  <a:pt x="4" y="25"/>
                  <a:pt x="2" y="13"/>
                  <a:pt x="7" y="3"/>
                </a:cubicBezTo>
                <a:cubicBezTo>
                  <a:pt x="17" y="16"/>
                  <a:pt x="33" y="24"/>
                  <a:pt x="50" y="25"/>
                </a:cubicBezTo>
                <a:cubicBezTo>
                  <a:pt x="47" y="12"/>
                  <a:pt x="56" y="0"/>
                  <a:pt x="70" y="0"/>
                </a:cubicBezTo>
                <a:cubicBezTo>
                  <a:pt x="75" y="0"/>
                  <a:pt x="81" y="2"/>
                  <a:pt x="85" y="6"/>
                </a:cubicBezTo>
                <a:cubicBezTo>
                  <a:pt x="89" y="5"/>
                  <a:pt x="94" y="3"/>
                  <a:pt x="98" y="1"/>
                </a:cubicBezTo>
                <a:cubicBezTo>
                  <a:pt x="96" y="6"/>
                  <a:pt x="93" y="10"/>
                  <a:pt x="89" y="12"/>
                </a:cubicBezTo>
                <a:cubicBezTo>
                  <a:pt x="93" y="12"/>
                  <a:pt x="97" y="11"/>
                  <a:pt x="100" y="9"/>
                </a:cubicBezTo>
                <a:cubicBezTo>
                  <a:pt x="98" y="13"/>
                  <a:pt x="94" y="17"/>
                  <a:pt x="90" y="2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18" name="Rectangle 58">
            <a:extLst>
              <a:ext uri="{FF2B5EF4-FFF2-40B4-BE49-F238E27FC236}">
                <a16:creationId xmlns:a16="http://schemas.microsoft.com/office/drawing/2014/main" id="{3B62AF73-23B5-4B3F-97A2-4596234ADE55}"/>
              </a:ext>
            </a:extLst>
          </p:cNvPr>
          <p:cNvSpPr>
            <a:spLocks noChangeArrowheads="1"/>
          </p:cNvSpPr>
          <p:nvPr userDrawn="1"/>
        </p:nvSpPr>
        <p:spPr bwMode="auto">
          <a:xfrm>
            <a:off x="9009794" y="5110936"/>
            <a:ext cx="2117" cy="2328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19" name="Rectangle 59">
            <a:extLst>
              <a:ext uri="{FF2B5EF4-FFF2-40B4-BE49-F238E27FC236}">
                <a16:creationId xmlns:a16="http://schemas.microsoft.com/office/drawing/2014/main" id="{47FB4949-C5D7-4BFF-B3F7-5EE5B529CCFB}"/>
              </a:ext>
            </a:extLst>
          </p:cNvPr>
          <p:cNvSpPr>
            <a:spLocks noChangeArrowheads="1"/>
          </p:cNvSpPr>
          <p:nvPr userDrawn="1"/>
        </p:nvSpPr>
        <p:spPr bwMode="auto">
          <a:xfrm>
            <a:off x="9009794" y="5110936"/>
            <a:ext cx="2117" cy="232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20" name="Freeform 60">
            <a:extLst>
              <a:ext uri="{FF2B5EF4-FFF2-40B4-BE49-F238E27FC236}">
                <a16:creationId xmlns:a16="http://schemas.microsoft.com/office/drawing/2014/main" id="{AA1B2459-7789-43D6-ADEC-08E154DDA3B6}"/>
              </a:ext>
            </a:extLst>
          </p:cNvPr>
          <p:cNvSpPr>
            <a:spLocks noEditPoints="1"/>
          </p:cNvSpPr>
          <p:nvPr userDrawn="1"/>
        </p:nvSpPr>
        <p:spPr bwMode="auto">
          <a:xfrm>
            <a:off x="8690177" y="5096120"/>
            <a:ext cx="198967" cy="289984"/>
          </a:xfrm>
          <a:custGeom>
            <a:avLst/>
            <a:gdLst>
              <a:gd name="T0" fmla="*/ 16 w 76"/>
              <a:gd name="T1" fmla="*/ 65 h 111"/>
              <a:gd name="T2" fmla="*/ 0 w 76"/>
              <a:gd name="T3" fmla="*/ 88 h 111"/>
              <a:gd name="T4" fmla="*/ 38 w 76"/>
              <a:gd name="T5" fmla="*/ 111 h 111"/>
              <a:gd name="T6" fmla="*/ 76 w 76"/>
              <a:gd name="T7" fmla="*/ 86 h 111"/>
              <a:gd name="T8" fmla="*/ 66 w 76"/>
              <a:gd name="T9" fmla="*/ 86 h 111"/>
              <a:gd name="T10" fmla="*/ 38 w 76"/>
              <a:gd name="T11" fmla="*/ 105 h 111"/>
              <a:gd name="T12" fmla="*/ 13 w 76"/>
              <a:gd name="T13" fmla="*/ 84 h 111"/>
              <a:gd name="T14" fmla="*/ 16 w 76"/>
              <a:gd name="T15" fmla="*/ 76 h 111"/>
              <a:gd name="T16" fmla="*/ 16 w 76"/>
              <a:gd name="T17" fmla="*/ 73 h 111"/>
              <a:gd name="T18" fmla="*/ 16 w 76"/>
              <a:gd name="T19" fmla="*/ 65 h 111"/>
              <a:gd name="T20" fmla="*/ 16 w 76"/>
              <a:gd name="T21" fmla="*/ 0 h 111"/>
              <a:gd name="T22" fmla="*/ 8 w 76"/>
              <a:gd name="T23" fmla="*/ 17 h 111"/>
              <a:gd name="T24" fmla="*/ 16 w 76"/>
              <a:gd name="T25" fmla="*/ 37 h 111"/>
              <a:gd name="T26" fmla="*/ 16 w 76"/>
              <a:gd name="T27"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111">
                <a:moveTo>
                  <a:pt x="16" y="65"/>
                </a:moveTo>
                <a:cubicBezTo>
                  <a:pt x="6" y="71"/>
                  <a:pt x="0" y="80"/>
                  <a:pt x="0" y="88"/>
                </a:cubicBezTo>
                <a:cubicBezTo>
                  <a:pt x="0" y="102"/>
                  <a:pt x="18" y="111"/>
                  <a:pt x="38" y="111"/>
                </a:cubicBezTo>
                <a:cubicBezTo>
                  <a:pt x="60" y="111"/>
                  <a:pt x="75" y="99"/>
                  <a:pt x="76" y="86"/>
                </a:cubicBezTo>
                <a:cubicBezTo>
                  <a:pt x="66" y="86"/>
                  <a:pt x="66" y="86"/>
                  <a:pt x="66" y="86"/>
                </a:cubicBezTo>
                <a:cubicBezTo>
                  <a:pt x="65" y="97"/>
                  <a:pt x="58" y="105"/>
                  <a:pt x="38" y="105"/>
                </a:cubicBezTo>
                <a:cubicBezTo>
                  <a:pt x="24" y="105"/>
                  <a:pt x="13" y="95"/>
                  <a:pt x="13" y="84"/>
                </a:cubicBezTo>
                <a:cubicBezTo>
                  <a:pt x="13" y="82"/>
                  <a:pt x="14" y="79"/>
                  <a:pt x="16" y="76"/>
                </a:cubicBezTo>
                <a:cubicBezTo>
                  <a:pt x="16" y="75"/>
                  <a:pt x="16" y="74"/>
                  <a:pt x="16" y="73"/>
                </a:cubicBezTo>
                <a:cubicBezTo>
                  <a:pt x="16" y="65"/>
                  <a:pt x="16" y="65"/>
                  <a:pt x="16" y="65"/>
                </a:cubicBezTo>
                <a:moveTo>
                  <a:pt x="16" y="0"/>
                </a:moveTo>
                <a:cubicBezTo>
                  <a:pt x="11" y="4"/>
                  <a:pt x="8" y="11"/>
                  <a:pt x="8" y="17"/>
                </a:cubicBezTo>
                <a:cubicBezTo>
                  <a:pt x="8" y="25"/>
                  <a:pt x="11" y="32"/>
                  <a:pt x="16" y="37"/>
                </a:cubicBezTo>
                <a:cubicBezTo>
                  <a:pt x="16" y="0"/>
                  <a:pt x="16" y="0"/>
                  <a:pt x="16"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21" name="Freeform 61">
            <a:extLst>
              <a:ext uri="{FF2B5EF4-FFF2-40B4-BE49-F238E27FC236}">
                <a16:creationId xmlns:a16="http://schemas.microsoft.com/office/drawing/2014/main" id="{6AB72DB9-F498-4F99-95E4-484AEA5B50F0}"/>
              </a:ext>
            </a:extLst>
          </p:cNvPr>
          <p:cNvSpPr>
            <a:spLocks/>
          </p:cNvSpPr>
          <p:nvPr userDrawn="1"/>
        </p:nvSpPr>
        <p:spPr bwMode="auto">
          <a:xfrm>
            <a:off x="8899727" y="5068603"/>
            <a:ext cx="110067" cy="105833"/>
          </a:xfrm>
          <a:custGeom>
            <a:avLst/>
            <a:gdLst>
              <a:gd name="T0" fmla="*/ 31 w 52"/>
              <a:gd name="T1" fmla="*/ 0 h 50"/>
              <a:gd name="T2" fmla="*/ 21 w 52"/>
              <a:gd name="T3" fmla="*/ 0 h 50"/>
              <a:gd name="T4" fmla="*/ 21 w 52"/>
              <a:gd name="T5" fmla="*/ 20 h 50"/>
              <a:gd name="T6" fmla="*/ 0 w 52"/>
              <a:gd name="T7" fmla="*/ 20 h 50"/>
              <a:gd name="T8" fmla="*/ 0 w 52"/>
              <a:gd name="T9" fmla="*/ 31 h 50"/>
              <a:gd name="T10" fmla="*/ 21 w 52"/>
              <a:gd name="T11" fmla="*/ 31 h 50"/>
              <a:gd name="T12" fmla="*/ 21 w 52"/>
              <a:gd name="T13" fmla="*/ 50 h 50"/>
              <a:gd name="T14" fmla="*/ 31 w 52"/>
              <a:gd name="T15" fmla="*/ 50 h 50"/>
              <a:gd name="T16" fmla="*/ 31 w 52"/>
              <a:gd name="T17" fmla="*/ 31 h 50"/>
              <a:gd name="T18" fmla="*/ 52 w 52"/>
              <a:gd name="T19" fmla="*/ 31 h 50"/>
              <a:gd name="T20" fmla="*/ 52 w 52"/>
              <a:gd name="T21" fmla="*/ 20 h 50"/>
              <a:gd name="T22" fmla="*/ 31 w 52"/>
              <a:gd name="T23" fmla="*/ 20 h 50"/>
              <a:gd name="T24" fmla="*/ 31 w 52"/>
              <a:gd name="T25"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2" h="50">
                <a:moveTo>
                  <a:pt x="31" y="0"/>
                </a:moveTo>
                <a:lnTo>
                  <a:pt x="21" y="0"/>
                </a:lnTo>
                <a:lnTo>
                  <a:pt x="21" y="20"/>
                </a:lnTo>
                <a:lnTo>
                  <a:pt x="0" y="20"/>
                </a:lnTo>
                <a:lnTo>
                  <a:pt x="0" y="31"/>
                </a:lnTo>
                <a:lnTo>
                  <a:pt x="21" y="31"/>
                </a:lnTo>
                <a:lnTo>
                  <a:pt x="21" y="50"/>
                </a:lnTo>
                <a:lnTo>
                  <a:pt x="31" y="50"/>
                </a:lnTo>
                <a:lnTo>
                  <a:pt x="31" y="31"/>
                </a:lnTo>
                <a:lnTo>
                  <a:pt x="52" y="31"/>
                </a:lnTo>
                <a:lnTo>
                  <a:pt x="52" y="20"/>
                </a:lnTo>
                <a:lnTo>
                  <a:pt x="31" y="20"/>
                </a:lnTo>
                <a:lnTo>
                  <a:pt x="31" y="0"/>
                </a:lnTo>
                <a:close/>
              </a:path>
            </a:pathLst>
          </a:custGeom>
          <a:solidFill>
            <a:srgbClr val="FEF8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22" name="Freeform 62">
            <a:extLst>
              <a:ext uri="{FF2B5EF4-FFF2-40B4-BE49-F238E27FC236}">
                <a16:creationId xmlns:a16="http://schemas.microsoft.com/office/drawing/2014/main" id="{EB382B49-6986-43AC-9334-C7DC59E25518}"/>
              </a:ext>
            </a:extLst>
          </p:cNvPr>
          <p:cNvSpPr>
            <a:spLocks/>
          </p:cNvSpPr>
          <p:nvPr userDrawn="1"/>
        </p:nvSpPr>
        <p:spPr bwMode="auto">
          <a:xfrm>
            <a:off x="8899727" y="5068603"/>
            <a:ext cx="110067" cy="105833"/>
          </a:xfrm>
          <a:custGeom>
            <a:avLst/>
            <a:gdLst>
              <a:gd name="T0" fmla="*/ 31 w 52"/>
              <a:gd name="T1" fmla="*/ 0 h 50"/>
              <a:gd name="T2" fmla="*/ 21 w 52"/>
              <a:gd name="T3" fmla="*/ 0 h 50"/>
              <a:gd name="T4" fmla="*/ 21 w 52"/>
              <a:gd name="T5" fmla="*/ 20 h 50"/>
              <a:gd name="T6" fmla="*/ 0 w 52"/>
              <a:gd name="T7" fmla="*/ 20 h 50"/>
              <a:gd name="T8" fmla="*/ 0 w 52"/>
              <a:gd name="T9" fmla="*/ 31 h 50"/>
              <a:gd name="T10" fmla="*/ 21 w 52"/>
              <a:gd name="T11" fmla="*/ 31 h 50"/>
              <a:gd name="T12" fmla="*/ 21 w 52"/>
              <a:gd name="T13" fmla="*/ 50 h 50"/>
              <a:gd name="T14" fmla="*/ 31 w 52"/>
              <a:gd name="T15" fmla="*/ 50 h 50"/>
              <a:gd name="T16" fmla="*/ 31 w 52"/>
              <a:gd name="T17" fmla="*/ 31 h 50"/>
              <a:gd name="T18" fmla="*/ 52 w 52"/>
              <a:gd name="T19" fmla="*/ 31 h 50"/>
              <a:gd name="T20" fmla="*/ 52 w 52"/>
              <a:gd name="T21" fmla="*/ 20 h 50"/>
              <a:gd name="T22" fmla="*/ 31 w 52"/>
              <a:gd name="T23" fmla="*/ 20 h 50"/>
              <a:gd name="T24" fmla="*/ 31 w 52"/>
              <a:gd name="T25"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2" h="50">
                <a:moveTo>
                  <a:pt x="31" y="0"/>
                </a:moveTo>
                <a:lnTo>
                  <a:pt x="21" y="0"/>
                </a:lnTo>
                <a:lnTo>
                  <a:pt x="21" y="20"/>
                </a:lnTo>
                <a:lnTo>
                  <a:pt x="0" y="20"/>
                </a:lnTo>
                <a:lnTo>
                  <a:pt x="0" y="31"/>
                </a:lnTo>
                <a:lnTo>
                  <a:pt x="21" y="31"/>
                </a:lnTo>
                <a:lnTo>
                  <a:pt x="21" y="50"/>
                </a:lnTo>
                <a:lnTo>
                  <a:pt x="31" y="50"/>
                </a:lnTo>
                <a:lnTo>
                  <a:pt x="31" y="31"/>
                </a:lnTo>
                <a:lnTo>
                  <a:pt x="52" y="31"/>
                </a:lnTo>
                <a:lnTo>
                  <a:pt x="52" y="20"/>
                </a:lnTo>
                <a:lnTo>
                  <a:pt x="31" y="20"/>
                </a:lnTo>
                <a:lnTo>
                  <a:pt x="3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23" name="Freeform 63">
            <a:extLst>
              <a:ext uri="{FF2B5EF4-FFF2-40B4-BE49-F238E27FC236}">
                <a16:creationId xmlns:a16="http://schemas.microsoft.com/office/drawing/2014/main" id="{5993E839-EC53-491F-839A-77371181D620}"/>
              </a:ext>
            </a:extLst>
          </p:cNvPr>
          <p:cNvSpPr>
            <a:spLocks noEditPoints="1"/>
          </p:cNvSpPr>
          <p:nvPr userDrawn="1"/>
        </p:nvSpPr>
        <p:spPr bwMode="auto">
          <a:xfrm>
            <a:off x="8732510" y="5068603"/>
            <a:ext cx="158751" cy="254000"/>
          </a:xfrm>
          <a:custGeom>
            <a:avLst/>
            <a:gdLst>
              <a:gd name="T0" fmla="*/ 27 w 61"/>
              <a:gd name="T1" fmla="*/ 50 h 97"/>
              <a:gd name="T2" fmla="*/ 26 w 61"/>
              <a:gd name="T3" fmla="*/ 50 h 97"/>
              <a:gd name="T4" fmla="*/ 6 w 61"/>
              <a:gd name="T5" fmla="*/ 28 h 97"/>
              <a:gd name="T6" fmla="*/ 20 w 61"/>
              <a:gd name="T7" fmla="*/ 6 h 97"/>
              <a:gd name="T8" fmla="*/ 20 w 61"/>
              <a:gd name="T9" fmla="*/ 6 h 97"/>
              <a:gd name="T10" fmla="*/ 40 w 61"/>
              <a:gd name="T11" fmla="*/ 29 h 97"/>
              <a:gd name="T12" fmla="*/ 27 w 61"/>
              <a:gd name="T13" fmla="*/ 50 h 97"/>
              <a:gd name="T14" fmla="*/ 61 w 61"/>
              <a:gd name="T15" fmla="*/ 0 h 97"/>
              <a:gd name="T16" fmla="*/ 25 w 61"/>
              <a:gd name="T17" fmla="*/ 0 h 97"/>
              <a:gd name="T18" fmla="*/ 0 w 61"/>
              <a:gd name="T19" fmla="*/ 11 h 97"/>
              <a:gd name="T20" fmla="*/ 0 w 61"/>
              <a:gd name="T21" fmla="*/ 48 h 97"/>
              <a:gd name="T22" fmla="*/ 19 w 61"/>
              <a:gd name="T23" fmla="*/ 55 h 97"/>
              <a:gd name="T24" fmla="*/ 23 w 61"/>
              <a:gd name="T25" fmla="*/ 55 h 97"/>
              <a:gd name="T26" fmla="*/ 21 w 61"/>
              <a:gd name="T27" fmla="*/ 62 h 97"/>
              <a:gd name="T28" fmla="*/ 26 w 61"/>
              <a:gd name="T29" fmla="*/ 71 h 97"/>
              <a:gd name="T30" fmla="*/ 19 w 61"/>
              <a:gd name="T31" fmla="*/ 71 h 97"/>
              <a:gd name="T32" fmla="*/ 0 w 61"/>
              <a:gd name="T33" fmla="*/ 76 h 97"/>
              <a:gd name="T34" fmla="*/ 0 w 61"/>
              <a:gd name="T35" fmla="*/ 84 h 97"/>
              <a:gd name="T36" fmla="*/ 0 w 61"/>
              <a:gd name="T37" fmla="*/ 87 h 97"/>
              <a:gd name="T38" fmla="*/ 24 w 61"/>
              <a:gd name="T39" fmla="*/ 76 h 97"/>
              <a:gd name="T40" fmla="*/ 24 w 61"/>
              <a:gd name="T41" fmla="*/ 76 h 97"/>
              <a:gd name="T42" fmla="*/ 33 w 61"/>
              <a:gd name="T43" fmla="*/ 77 h 97"/>
              <a:gd name="T44" fmla="*/ 49 w 61"/>
              <a:gd name="T45" fmla="*/ 92 h 97"/>
              <a:gd name="T46" fmla="*/ 50 w 61"/>
              <a:gd name="T47" fmla="*/ 96 h 97"/>
              <a:gd name="T48" fmla="*/ 50 w 61"/>
              <a:gd name="T49" fmla="*/ 97 h 97"/>
              <a:gd name="T50" fmla="*/ 60 w 61"/>
              <a:gd name="T51" fmla="*/ 97 h 97"/>
              <a:gd name="T52" fmla="*/ 61 w 61"/>
              <a:gd name="T53" fmla="*/ 94 h 97"/>
              <a:gd name="T54" fmla="*/ 47 w 61"/>
              <a:gd name="T55" fmla="*/ 69 h 97"/>
              <a:gd name="T56" fmla="*/ 36 w 61"/>
              <a:gd name="T57" fmla="*/ 58 h 97"/>
              <a:gd name="T58" fmla="*/ 43 w 61"/>
              <a:gd name="T59" fmla="*/ 48 h 97"/>
              <a:gd name="T60" fmla="*/ 54 w 61"/>
              <a:gd name="T61" fmla="*/ 29 h 97"/>
              <a:gd name="T62" fmla="*/ 44 w 61"/>
              <a:gd name="T63" fmla="*/ 8 h 97"/>
              <a:gd name="T64" fmla="*/ 53 w 61"/>
              <a:gd name="T65" fmla="*/ 8 h 97"/>
              <a:gd name="T66" fmla="*/ 61 w 61"/>
              <a:gd name="T67"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1" h="97">
                <a:moveTo>
                  <a:pt x="27" y="50"/>
                </a:moveTo>
                <a:cubicBezTo>
                  <a:pt x="26" y="50"/>
                  <a:pt x="26" y="50"/>
                  <a:pt x="26" y="50"/>
                </a:cubicBezTo>
                <a:cubicBezTo>
                  <a:pt x="16" y="49"/>
                  <a:pt x="7" y="40"/>
                  <a:pt x="6" y="28"/>
                </a:cubicBezTo>
                <a:cubicBezTo>
                  <a:pt x="4" y="15"/>
                  <a:pt x="10" y="6"/>
                  <a:pt x="20" y="6"/>
                </a:cubicBezTo>
                <a:cubicBezTo>
                  <a:pt x="20" y="6"/>
                  <a:pt x="20" y="6"/>
                  <a:pt x="20" y="6"/>
                </a:cubicBezTo>
                <a:cubicBezTo>
                  <a:pt x="30" y="6"/>
                  <a:pt x="38" y="16"/>
                  <a:pt x="40" y="29"/>
                </a:cubicBezTo>
                <a:cubicBezTo>
                  <a:pt x="41" y="42"/>
                  <a:pt x="36" y="50"/>
                  <a:pt x="27" y="50"/>
                </a:cubicBezTo>
                <a:moveTo>
                  <a:pt x="61" y="0"/>
                </a:moveTo>
                <a:cubicBezTo>
                  <a:pt x="61" y="0"/>
                  <a:pt x="35" y="0"/>
                  <a:pt x="25" y="0"/>
                </a:cubicBezTo>
                <a:cubicBezTo>
                  <a:pt x="15" y="0"/>
                  <a:pt x="6" y="4"/>
                  <a:pt x="0" y="11"/>
                </a:cubicBezTo>
                <a:cubicBezTo>
                  <a:pt x="0" y="48"/>
                  <a:pt x="0" y="48"/>
                  <a:pt x="0" y="48"/>
                </a:cubicBezTo>
                <a:cubicBezTo>
                  <a:pt x="4" y="52"/>
                  <a:pt x="11" y="55"/>
                  <a:pt x="19" y="55"/>
                </a:cubicBezTo>
                <a:cubicBezTo>
                  <a:pt x="20" y="55"/>
                  <a:pt x="21" y="55"/>
                  <a:pt x="23" y="55"/>
                </a:cubicBezTo>
                <a:cubicBezTo>
                  <a:pt x="21" y="57"/>
                  <a:pt x="21" y="59"/>
                  <a:pt x="21" y="62"/>
                </a:cubicBezTo>
                <a:cubicBezTo>
                  <a:pt x="21" y="66"/>
                  <a:pt x="23" y="69"/>
                  <a:pt x="26" y="71"/>
                </a:cubicBezTo>
                <a:cubicBezTo>
                  <a:pt x="24" y="71"/>
                  <a:pt x="22" y="71"/>
                  <a:pt x="19" y="71"/>
                </a:cubicBezTo>
                <a:cubicBezTo>
                  <a:pt x="12" y="71"/>
                  <a:pt x="5" y="73"/>
                  <a:pt x="0" y="76"/>
                </a:cubicBezTo>
                <a:cubicBezTo>
                  <a:pt x="0" y="84"/>
                  <a:pt x="0" y="84"/>
                  <a:pt x="0" y="84"/>
                </a:cubicBezTo>
                <a:cubicBezTo>
                  <a:pt x="0" y="85"/>
                  <a:pt x="0" y="86"/>
                  <a:pt x="0" y="87"/>
                </a:cubicBezTo>
                <a:cubicBezTo>
                  <a:pt x="4" y="80"/>
                  <a:pt x="13" y="76"/>
                  <a:pt x="24" y="76"/>
                </a:cubicBezTo>
                <a:cubicBezTo>
                  <a:pt x="24" y="76"/>
                  <a:pt x="24" y="76"/>
                  <a:pt x="24" y="76"/>
                </a:cubicBezTo>
                <a:cubicBezTo>
                  <a:pt x="27" y="76"/>
                  <a:pt x="31" y="76"/>
                  <a:pt x="33" y="77"/>
                </a:cubicBezTo>
                <a:cubicBezTo>
                  <a:pt x="41" y="83"/>
                  <a:pt x="48" y="86"/>
                  <a:pt x="49" y="92"/>
                </a:cubicBezTo>
                <a:cubicBezTo>
                  <a:pt x="49" y="93"/>
                  <a:pt x="50" y="95"/>
                  <a:pt x="50" y="96"/>
                </a:cubicBezTo>
                <a:cubicBezTo>
                  <a:pt x="50" y="96"/>
                  <a:pt x="50" y="97"/>
                  <a:pt x="50" y="97"/>
                </a:cubicBezTo>
                <a:cubicBezTo>
                  <a:pt x="60" y="97"/>
                  <a:pt x="60" y="97"/>
                  <a:pt x="60" y="97"/>
                </a:cubicBezTo>
                <a:cubicBezTo>
                  <a:pt x="61" y="96"/>
                  <a:pt x="61" y="95"/>
                  <a:pt x="61" y="94"/>
                </a:cubicBezTo>
                <a:cubicBezTo>
                  <a:pt x="61" y="84"/>
                  <a:pt x="58" y="78"/>
                  <a:pt x="47" y="69"/>
                </a:cubicBezTo>
                <a:cubicBezTo>
                  <a:pt x="43" y="67"/>
                  <a:pt x="36" y="62"/>
                  <a:pt x="36" y="58"/>
                </a:cubicBezTo>
                <a:cubicBezTo>
                  <a:pt x="36" y="54"/>
                  <a:pt x="37" y="52"/>
                  <a:pt x="43" y="48"/>
                </a:cubicBezTo>
                <a:cubicBezTo>
                  <a:pt x="50" y="43"/>
                  <a:pt x="54" y="36"/>
                  <a:pt x="54" y="29"/>
                </a:cubicBezTo>
                <a:cubicBezTo>
                  <a:pt x="54" y="20"/>
                  <a:pt x="50" y="12"/>
                  <a:pt x="44" y="8"/>
                </a:cubicBezTo>
                <a:cubicBezTo>
                  <a:pt x="53" y="8"/>
                  <a:pt x="53" y="8"/>
                  <a:pt x="53" y="8"/>
                </a:cubicBezTo>
                <a:cubicBezTo>
                  <a:pt x="61" y="0"/>
                  <a:pt x="61" y="0"/>
                  <a:pt x="61" y="0"/>
                </a:cubicBezTo>
              </a:path>
            </a:pathLst>
          </a:custGeom>
          <a:solidFill>
            <a:srgbClr val="FEF8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24" name="Freeform 90">
            <a:extLst>
              <a:ext uri="{FF2B5EF4-FFF2-40B4-BE49-F238E27FC236}">
                <a16:creationId xmlns:a16="http://schemas.microsoft.com/office/drawing/2014/main" id="{159B58CB-5378-45C1-B32D-FE866C777E1B}"/>
              </a:ext>
            </a:extLst>
          </p:cNvPr>
          <p:cNvSpPr>
            <a:spLocks/>
          </p:cNvSpPr>
          <p:nvPr userDrawn="1"/>
        </p:nvSpPr>
        <p:spPr bwMode="auto">
          <a:xfrm>
            <a:off x="1869124" y="5072203"/>
            <a:ext cx="167217" cy="309033"/>
          </a:xfrm>
          <a:custGeom>
            <a:avLst/>
            <a:gdLst>
              <a:gd name="T0" fmla="*/ 0 w 64"/>
              <a:gd name="T1" fmla="*/ 64 h 119"/>
              <a:gd name="T2" fmla="*/ 0 w 64"/>
              <a:gd name="T3" fmla="*/ 40 h 119"/>
              <a:gd name="T4" fmla="*/ 18 w 64"/>
              <a:gd name="T5" fmla="*/ 40 h 119"/>
              <a:gd name="T6" fmla="*/ 18 w 64"/>
              <a:gd name="T7" fmla="*/ 31 h 119"/>
              <a:gd name="T8" fmla="*/ 45 w 64"/>
              <a:gd name="T9" fmla="*/ 0 h 119"/>
              <a:gd name="T10" fmla="*/ 64 w 64"/>
              <a:gd name="T11" fmla="*/ 0 h 119"/>
              <a:gd name="T12" fmla="*/ 64 w 64"/>
              <a:gd name="T13" fmla="*/ 24 h 119"/>
              <a:gd name="T14" fmla="*/ 45 w 64"/>
              <a:gd name="T15" fmla="*/ 24 h 119"/>
              <a:gd name="T16" fmla="*/ 40 w 64"/>
              <a:gd name="T17" fmla="*/ 30 h 119"/>
              <a:gd name="T18" fmla="*/ 40 w 64"/>
              <a:gd name="T19" fmla="*/ 40 h 119"/>
              <a:gd name="T20" fmla="*/ 64 w 64"/>
              <a:gd name="T21" fmla="*/ 40 h 119"/>
              <a:gd name="T22" fmla="*/ 64 w 64"/>
              <a:gd name="T23" fmla="*/ 64 h 119"/>
              <a:gd name="T24" fmla="*/ 40 w 64"/>
              <a:gd name="T25" fmla="*/ 64 h 119"/>
              <a:gd name="T26" fmla="*/ 40 w 64"/>
              <a:gd name="T27" fmla="*/ 119 h 119"/>
              <a:gd name="T28" fmla="*/ 18 w 64"/>
              <a:gd name="T29" fmla="*/ 119 h 119"/>
              <a:gd name="T30" fmla="*/ 18 w 64"/>
              <a:gd name="T31" fmla="*/ 64 h 119"/>
              <a:gd name="T32" fmla="*/ 0 w 64"/>
              <a:gd name="T33" fmla="*/ 64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4" h="119">
                <a:moveTo>
                  <a:pt x="0" y="64"/>
                </a:moveTo>
                <a:cubicBezTo>
                  <a:pt x="0" y="40"/>
                  <a:pt x="0" y="40"/>
                  <a:pt x="0" y="40"/>
                </a:cubicBezTo>
                <a:cubicBezTo>
                  <a:pt x="18" y="40"/>
                  <a:pt x="18" y="40"/>
                  <a:pt x="18" y="40"/>
                </a:cubicBezTo>
                <a:cubicBezTo>
                  <a:pt x="18" y="31"/>
                  <a:pt x="18" y="31"/>
                  <a:pt x="18" y="31"/>
                </a:cubicBezTo>
                <a:cubicBezTo>
                  <a:pt x="18" y="14"/>
                  <a:pt x="30" y="0"/>
                  <a:pt x="45" y="0"/>
                </a:cubicBezTo>
                <a:cubicBezTo>
                  <a:pt x="64" y="0"/>
                  <a:pt x="64" y="0"/>
                  <a:pt x="64" y="0"/>
                </a:cubicBezTo>
                <a:cubicBezTo>
                  <a:pt x="64" y="24"/>
                  <a:pt x="64" y="24"/>
                  <a:pt x="64" y="24"/>
                </a:cubicBezTo>
                <a:cubicBezTo>
                  <a:pt x="45" y="24"/>
                  <a:pt x="45" y="24"/>
                  <a:pt x="45" y="24"/>
                </a:cubicBezTo>
                <a:cubicBezTo>
                  <a:pt x="43" y="24"/>
                  <a:pt x="40" y="26"/>
                  <a:pt x="40" y="30"/>
                </a:cubicBezTo>
                <a:cubicBezTo>
                  <a:pt x="40" y="40"/>
                  <a:pt x="40" y="40"/>
                  <a:pt x="40" y="40"/>
                </a:cubicBezTo>
                <a:cubicBezTo>
                  <a:pt x="64" y="40"/>
                  <a:pt x="64" y="40"/>
                  <a:pt x="64" y="40"/>
                </a:cubicBezTo>
                <a:cubicBezTo>
                  <a:pt x="64" y="64"/>
                  <a:pt x="64" y="64"/>
                  <a:pt x="64" y="64"/>
                </a:cubicBezTo>
                <a:cubicBezTo>
                  <a:pt x="40" y="64"/>
                  <a:pt x="40" y="64"/>
                  <a:pt x="40" y="64"/>
                </a:cubicBezTo>
                <a:cubicBezTo>
                  <a:pt x="40" y="119"/>
                  <a:pt x="40" y="119"/>
                  <a:pt x="40" y="119"/>
                </a:cubicBezTo>
                <a:cubicBezTo>
                  <a:pt x="18" y="119"/>
                  <a:pt x="18" y="119"/>
                  <a:pt x="18" y="119"/>
                </a:cubicBezTo>
                <a:cubicBezTo>
                  <a:pt x="18" y="64"/>
                  <a:pt x="18" y="64"/>
                  <a:pt x="18" y="64"/>
                </a:cubicBezTo>
                <a:lnTo>
                  <a:pt x="0" y="6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grpSp>
        <p:nvGrpSpPr>
          <p:cNvPr id="25" name="Group 24">
            <a:extLst>
              <a:ext uri="{FF2B5EF4-FFF2-40B4-BE49-F238E27FC236}">
                <a16:creationId xmlns:a16="http://schemas.microsoft.com/office/drawing/2014/main" id="{2B7C841D-3CA7-4BD3-AD6E-EAC0D8ABD457}"/>
              </a:ext>
            </a:extLst>
          </p:cNvPr>
          <p:cNvGrpSpPr/>
          <p:nvPr userDrawn="1"/>
        </p:nvGrpSpPr>
        <p:grpSpPr>
          <a:xfrm>
            <a:off x="8603968" y="4964252"/>
            <a:ext cx="547462" cy="545244"/>
            <a:chOff x="2809875" y="2679700"/>
            <a:chExt cx="392113" cy="390525"/>
          </a:xfrm>
        </p:grpSpPr>
        <p:sp>
          <p:nvSpPr>
            <p:cNvPr id="26" name="Oval 70">
              <a:extLst>
                <a:ext uri="{FF2B5EF4-FFF2-40B4-BE49-F238E27FC236}">
                  <a16:creationId xmlns:a16="http://schemas.microsoft.com/office/drawing/2014/main" id="{AFEE6EC3-87CB-4F9C-A213-87F66295C0CB}"/>
                </a:ext>
              </a:extLst>
            </p:cNvPr>
            <p:cNvSpPr>
              <a:spLocks noChangeArrowheads="1"/>
            </p:cNvSpPr>
            <p:nvPr/>
          </p:nvSpPr>
          <p:spPr bwMode="auto">
            <a:xfrm>
              <a:off x="2809875" y="2679700"/>
              <a:ext cx="392113" cy="390525"/>
            </a:xfrm>
            <a:prstGeom prst="ellipse">
              <a:avLst/>
            </a:prstGeom>
            <a:solidFill>
              <a:srgbClr val="0087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27" name="Freeform 71">
              <a:extLst>
                <a:ext uri="{FF2B5EF4-FFF2-40B4-BE49-F238E27FC236}">
                  <a16:creationId xmlns:a16="http://schemas.microsoft.com/office/drawing/2014/main" id="{8B86EE28-D8D7-4EFC-9DE3-85850CC04D6B}"/>
                </a:ext>
              </a:extLst>
            </p:cNvPr>
            <p:cNvSpPr>
              <a:spLocks noEditPoints="1"/>
            </p:cNvSpPr>
            <p:nvPr/>
          </p:nvSpPr>
          <p:spPr bwMode="auto">
            <a:xfrm>
              <a:off x="2908300" y="2771775"/>
              <a:ext cx="192088" cy="192088"/>
            </a:xfrm>
            <a:custGeom>
              <a:avLst/>
              <a:gdLst>
                <a:gd name="T0" fmla="*/ 23 w 98"/>
                <a:gd name="T1" fmla="*/ 98 h 98"/>
                <a:gd name="T2" fmla="*/ 2 w 98"/>
                <a:gd name="T3" fmla="*/ 98 h 98"/>
                <a:gd name="T4" fmla="*/ 2 w 98"/>
                <a:gd name="T5" fmla="*/ 32 h 98"/>
                <a:gd name="T6" fmla="*/ 23 w 98"/>
                <a:gd name="T7" fmla="*/ 32 h 98"/>
                <a:gd name="T8" fmla="*/ 23 w 98"/>
                <a:gd name="T9" fmla="*/ 98 h 98"/>
                <a:gd name="T10" fmla="*/ 12 w 98"/>
                <a:gd name="T11" fmla="*/ 24 h 98"/>
                <a:gd name="T12" fmla="*/ 0 w 98"/>
                <a:gd name="T13" fmla="*/ 12 h 98"/>
                <a:gd name="T14" fmla="*/ 12 w 98"/>
                <a:gd name="T15" fmla="*/ 0 h 98"/>
                <a:gd name="T16" fmla="*/ 24 w 98"/>
                <a:gd name="T17" fmla="*/ 12 h 98"/>
                <a:gd name="T18" fmla="*/ 12 w 98"/>
                <a:gd name="T19" fmla="*/ 24 h 98"/>
                <a:gd name="T20" fmla="*/ 98 w 98"/>
                <a:gd name="T21" fmla="*/ 98 h 98"/>
                <a:gd name="T22" fmla="*/ 78 w 98"/>
                <a:gd name="T23" fmla="*/ 98 h 98"/>
                <a:gd name="T24" fmla="*/ 78 w 98"/>
                <a:gd name="T25" fmla="*/ 64 h 98"/>
                <a:gd name="T26" fmla="*/ 67 w 98"/>
                <a:gd name="T27" fmla="*/ 49 h 98"/>
                <a:gd name="T28" fmla="*/ 55 w 98"/>
                <a:gd name="T29" fmla="*/ 64 h 98"/>
                <a:gd name="T30" fmla="*/ 55 w 98"/>
                <a:gd name="T31" fmla="*/ 98 h 98"/>
                <a:gd name="T32" fmla="*/ 35 w 98"/>
                <a:gd name="T33" fmla="*/ 98 h 98"/>
                <a:gd name="T34" fmla="*/ 35 w 98"/>
                <a:gd name="T35" fmla="*/ 32 h 98"/>
                <a:gd name="T36" fmla="*/ 55 w 98"/>
                <a:gd name="T37" fmla="*/ 32 h 98"/>
                <a:gd name="T38" fmla="*/ 55 w 98"/>
                <a:gd name="T39" fmla="*/ 41 h 98"/>
                <a:gd name="T40" fmla="*/ 75 w 98"/>
                <a:gd name="T41" fmla="*/ 30 h 98"/>
                <a:gd name="T42" fmla="*/ 98 w 98"/>
                <a:gd name="T43" fmla="*/ 56 h 98"/>
                <a:gd name="T44" fmla="*/ 98 w 98"/>
                <a:gd name="T45" fmla="*/ 98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8" h="98">
                  <a:moveTo>
                    <a:pt x="23" y="98"/>
                  </a:moveTo>
                  <a:cubicBezTo>
                    <a:pt x="2" y="98"/>
                    <a:pt x="2" y="98"/>
                    <a:pt x="2" y="98"/>
                  </a:cubicBezTo>
                  <a:cubicBezTo>
                    <a:pt x="2" y="32"/>
                    <a:pt x="2" y="32"/>
                    <a:pt x="2" y="32"/>
                  </a:cubicBezTo>
                  <a:cubicBezTo>
                    <a:pt x="23" y="32"/>
                    <a:pt x="23" y="32"/>
                    <a:pt x="23" y="32"/>
                  </a:cubicBezTo>
                  <a:lnTo>
                    <a:pt x="23" y="98"/>
                  </a:lnTo>
                  <a:close/>
                  <a:moveTo>
                    <a:pt x="12" y="24"/>
                  </a:moveTo>
                  <a:cubicBezTo>
                    <a:pt x="6" y="24"/>
                    <a:pt x="0" y="18"/>
                    <a:pt x="0" y="12"/>
                  </a:cubicBezTo>
                  <a:cubicBezTo>
                    <a:pt x="0" y="5"/>
                    <a:pt x="6" y="0"/>
                    <a:pt x="12" y="0"/>
                  </a:cubicBezTo>
                  <a:cubicBezTo>
                    <a:pt x="19" y="0"/>
                    <a:pt x="24" y="5"/>
                    <a:pt x="24" y="12"/>
                  </a:cubicBezTo>
                  <a:cubicBezTo>
                    <a:pt x="24" y="18"/>
                    <a:pt x="19" y="24"/>
                    <a:pt x="12" y="24"/>
                  </a:cubicBezTo>
                  <a:close/>
                  <a:moveTo>
                    <a:pt x="98" y="98"/>
                  </a:moveTo>
                  <a:cubicBezTo>
                    <a:pt x="78" y="98"/>
                    <a:pt x="78" y="98"/>
                    <a:pt x="78" y="98"/>
                  </a:cubicBezTo>
                  <a:cubicBezTo>
                    <a:pt x="78" y="98"/>
                    <a:pt x="78" y="73"/>
                    <a:pt x="78" y="64"/>
                  </a:cubicBezTo>
                  <a:cubicBezTo>
                    <a:pt x="78" y="54"/>
                    <a:pt x="75" y="49"/>
                    <a:pt x="67" y="49"/>
                  </a:cubicBezTo>
                  <a:cubicBezTo>
                    <a:pt x="59" y="49"/>
                    <a:pt x="55" y="54"/>
                    <a:pt x="55" y="64"/>
                  </a:cubicBezTo>
                  <a:cubicBezTo>
                    <a:pt x="55" y="74"/>
                    <a:pt x="55" y="98"/>
                    <a:pt x="55" y="98"/>
                  </a:cubicBezTo>
                  <a:cubicBezTo>
                    <a:pt x="35" y="98"/>
                    <a:pt x="35" y="98"/>
                    <a:pt x="35" y="98"/>
                  </a:cubicBezTo>
                  <a:cubicBezTo>
                    <a:pt x="35" y="32"/>
                    <a:pt x="35" y="32"/>
                    <a:pt x="35" y="32"/>
                  </a:cubicBezTo>
                  <a:cubicBezTo>
                    <a:pt x="55" y="32"/>
                    <a:pt x="55" y="32"/>
                    <a:pt x="55" y="32"/>
                  </a:cubicBezTo>
                  <a:cubicBezTo>
                    <a:pt x="55" y="41"/>
                    <a:pt x="55" y="41"/>
                    <a:pt x="55" y="41"/>
                  </a:cubicBezTo>
                  <a:cubicBezTo>
                    <a:pt x="55" y="41"/>
                    <a:pt x="61" y="30"/>
                    <a:pt x="75" y="30"/>
                  </a:cubicBezTo>
                  <a:cubicBezTo>
                    <a:pt x="89" y="30"/>
                    <a:pt x="98" y="39"/>
                    <a:pt x="98" y="56"/>
                  </a:cubicBezTo>
                  <a:cubicBezTo>
                    <a:pt x="98" y="74"/>
                    <a:pt x="98" y="98"/>
                    <a:pt x="98" y="9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grpSp>
      <p:grpSp>
        <p:nvGrpSpPr>
          <p:cNvPr id="28" name="Group 27">
            <a:extLst>
              <a:ext uri="{FF2B5EF4-FFF2-40B4-BE49-F238E27FC236}">
                <a16:creationId xmlns:a16="http://schemas.microsoft.com/office/drawing/2014/main" id="{7B123F5E-7710-4DBB-BD5D-A997FD2F27BC}"/>
              </a:ext>
            </a:extLst>
          </p:cNvPr>
          <p:cNvGrpSpPr/>
          <p:nvPr userDrawn="1"/>
        </p:nvGrpSpPr>
        <p:grpSpPr>
          <a:xfrm>
            <a:off x="1710279" y="4964252"/>
            <a:ext cx="529501" cy="529501"/>
            <a:chOff x="4378325" y="2157413"/>
            <a:chExt cx="392113" cy="392113"/>
          </a:xfrm>
        </p:grpSpPr>
        <p:sp>
          <p:nvSpPr>
            <p:cNvPr id="29" name="Oval 113">
              <a:extLst>
                <a:ext uri="{FF2B5EF4-FFF2-40B4-BE49-F238E27FC236}">
                  <a16:creationId xmlns:a16="http://schemas.microsoft.com/office/drawing/2014/main" id="{0E8551F7-3BC6-4C2B-893F-8C1ADA04D093}"/>
                </a:ext>
              </a:extLst>
            </p:cNvPr>
            <p:cNvSpPr>
              <a:spLocks noChangeArrowheads="1"/>
            </p:cNvSpPr>
            <p:nvPr/>
          </p:nvSpPr>
          <p:spPr bwMode="auto">
            <a:xfrm>
              <a:off x="4378325" y="2157413"/>
              <a:ext cx="392113" cy="392113"/>
            </a:xfrm>
            <a:prstGeom prst="ellipse">
              <a:avLst/>
            </a:prstGeom>
            <a:solidFill>
              <a:srgbClr val="2D2D3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114">
              <a:extLst>
                <a:ext uri="{FF2B5EF4-FFF2-40B4-BE49-F238E27FC236}">
                  <a16:creationId xmlns:a16="http://schemas.microsoft.com/office/drawing/2014/main" id="{6AC816F8-FEA1-4304-A471-B01DFC8D1930}"/>
                </a:ext>
              </a:extLst>
            </p:cNvPr>
            <p:cNvSpPr>
              <a:spLocks/>
            </p:cNvSpPr>
            <p:nvPr/>
          </p:nvSpPr>
          <p:spPr bwMode="auto">
            <a:xfrm>
              <a:off x="4449763" y="2230438"/>
              <a:ext cx="247650" cy="241300"/>
            </a:xfrm>
            <a:custGeom>
              <a:avLst/>
              <a:gdLst>
                <a:gd name="T0" fmla="*/ 63 w 126"/>
                <a:gd name="T1" fmla="*/ 0 h 123"/>
                <a:gd name="T2" fmla="*/ 0 w 126"/>
                <a:gd name="T3" fmla="*/ 63 h 123"/>
                <a:gd name="T4" fmla="*/ 42 w 126"/>
                <a:gd name="T5" fmla="*/ 123 h 123"/>
                <a:gd name="T6" fmla="*/ 42 w 126"/>
                <a:gd name="T7" fmla="*/ 123 h 123"/>
                <a:gd name="T8" fmla="*/ 44 w 126"/>
                <a:gd name="T9" fmla="*/ 123 h 123"/>
                <a:gd name="T10" fmla="*/ 47 w 126"/>
                <a:gd name="T11" fmla="*/ 119 h 123"/>
                <a:gd name="T12" fmla="*/ 47 w 126"/>
                <a:gd name="T13" fmla="*/ 119 h 123"/>
                <a:gd name="T14" fmla="*/ 47 w 126"/>
                <a:gd name="T15" fmla="*/ 119 h 123"/>
                <a:gd name="T16" fmla="*/ 47 w 126"/>
                <a:gd name="T17" fmla="*/ 108 h 123"/>
                <a:gd name="T18" fmla="*/ 34 w 126"/>
                <a:gd name="T19" fmla="*/ 108 h 123"/>
                <a:gd name="T20" fmla="*/ 25 w 126"/>
                <a:gd name="T21" fmla="*/ 98 h 123"/>
                <a:gd name="T22" fmla="*/ 17 w 126"/>
                <a:gd name="T23" fmla="*/ 89 h 123"/>
                <a:gd name="T24" fmla="*/ 26 w 126"/>
                <a:gd name="T25" fmla="*/ 90 h 123"/>
                <a:gd name="T26" fmla="*/ 40 w 126"/>
                <a:gd name="T27" fmla="*/ 101 h 123"/>
                <a:gd name="T28" fmla="*/ 48 w 126"/>
                <a:gd name="T29" fmla="*/ 99 h 123"/>
                <a:gd name="T30" fmla="*/ 51 w 126"/>
                <a:gd name="T31" fmla="*/ 92 h 123"/>
                <a:gd name="T32" fmla="*/ 22 w 126"/>
                <a:gd name="T33" fmla="*/ 62 h 123"/>
                <a:gd name="T34" fmla="*/ 29 w 126"/>
                <a:gd name="T35" fmla="*/ 43 h 123"/>
                <a:gd name="T36" fmla="*/ 30 w 126"/>
                <a:gd name="T37" fmla="*/ 26 h 123"/>
                <a:gd name="T38" fmla="*/ 47 w 126"/>
                <a:gd name="T39" fmla="*/ 33 h 123"/>
                <a:gd name="T40" fmla="*/ 63 w 126"/>
                <a:gd name="T41" fmla="*/ 31 h 123"/>
                <a:gd name="T42" fmla="*/ 63 w 126"/>
                <a:gd name="T43" fmla="*/ 31 h 123"/>
                <a:gd name="T44" fmla="*/ 63 w 126"/>
                <a:gd name="T45" fmla="*/ 31 h 123"/>
                <a:gd name="T46" fmla="*/ 63 w 126"/>
                <a:gd name="T47" fmla="*/ 31 h 123"/>
                <a:gd name="T48" fmla="*/ 63 w 126"/>
                <a:gd name="T49" fmla="*/ 31 h 123"/>
                <a:gd name="T50" fmla="*/ 79 w 126"/>
                <a:gd name="T51" fmla="*/ 33 h 123"/>
                <a:gd name="T52" fmla="*/ 96 w 126"/>
                <a:gd name="T53" fmla="*/ 26 h 123"/>
                <a:gd name="T54" fmla="*/ 97 w 126"/>
                <a:gd name="T55" fmla="*/ 43 h 123"/>
                <a:gd name="T56" fmla="*/ 104 w 126"/>
                <a:gd name="T57" fmla="*/ 62 h 123"/>
                <a:gd name="T58" fmla="*/ 75 w 126"/>
                <a:gd name="T59" fmla="*/ 92 h 123"/>
                <a:gd name="T60" fmla="*/ 79 w 126"/>
                <a:gd name="T61" fmla="*/ 103 h 123"/>
                <a:gd name="T62" fmla="*/ 79 w 126"/>
                <a:gd name="T63" fmla="*/ 119 h 123"/>
                <a:gd name="T64" fmla="*/ 82 w 126"/>
                <a:gd name="T65" fmla="*/ 123 h 123"/>
                <a:gd name="T66" fmla="*/ 83 w 126"/>
                <a:gd name="T67" fmla="*/ 123 h 123"/>
                <a:gd name="T68" fmla="*/ 84 w 126"/>
                <a:gd name="T69" fmla="*/ 123 h 123"/>
                <a:gd name="T70" fmla="*/ 126 w 126"/>
                <a:gd name="T71" fmla="*/ 63 h 123"/>
                <a:gd name="T72" fmla="*/ 63 w 126"/>
                <a:gd name="T73"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23">
                  <a:moveTo>
                    <a:pt x="63" y="0"/>
                  </a:moveTo>
                  <a:cubicBezTo>
                    <a:pt x="28" y="0"/>
                    <a:pt x="0" y="28"/>
                    <a:pt x="0" y="63"/>
                  </a:cubicBezTo>
                  <a:cubicBezTo>
                    <a:pt x="0" y="91"/>
                    <a:pt x="17" y="114"/>
                    <a:pt x="42" y="123"/>
                  </a:cubicBezTo>
                  <a:cubicBezTo>
                    <a:pt x="42" y="123"/>
                    <a:pt x="42" y="123"/>
                    <a:pt x="42" y="123"/>
                  </a:cubicBezTo>
                  <a:cubicBezTo>
                    <a:pt x="43" y="123"/>
                    <a:pt x="43" y="123"/>
                    <a:pt x="44" y="123"/>
                  </a:cubicBezTo>
                  <a:cubicBezTo>
                    <a:pt x="46" y="123"/>
                    <a:pt x="47" y="122"/>
                    <a:pt x="47" y="119"/>
                  </a:cubicBezTo>
                  <a:cubicBezTo>
                    <a:pt x="47" y="119"/>
                    <a:pt x="47" y="119"/>
                    <a:pt x="47" y="119"/>
                  </a:cubicBezTo>
                  <a:cubicBezTo>
                    <a:pt x="47" y="119"/>
                    <a:pt x="47" y="119"/>
                    <a:pt x="47" y="119"/>
                  </a:cubicBezTo>
                  <a:cubicBezTo>
                    <a:pt x="47" y="116"/>
                    <a:pt x="47" y="112"/>
                    <a:pt x="47" y="108"/>
                  </a:cubicBezTo>
                  <a:cubicBezTo>
                    <a:pt x="43" y="109"/>
                    <a:pt x="37" y="110"/>
                    <a:pt x="34" y="108"/>
                  </a:cubicBezTo>
                  <a:cubicBezTo>
                    <a:pt x="30" y="106"/>
                    <a:pt x="27" y="103"/>
                    <a:pt x="25" y="98"/>
                  </a:cubicBezTo>
                  <a:cubicBezTo>
                    <a:pt x="23" y="92"/>
                    <a:pt x="17" y="90"/>
                    <a:pt x="17" y="89"/>
                  </a:cubicBezTo>
                  <a:cubicBezTo>
                    <a:pt x="16" y="88"/>
                    <a:pt x="23" y="86"/>
                    <a:pt x="26" y="90"/>
                  </a:cubicBezTo>
                  <a:cubicBezTo>
                    <a:pt x="30" y="94"/>
                    <a:pt x="33" y="102"/>
                    <a:pt x="40" y="101"/>
                  </a:cubicBezTo>
                  <a:cubicBezTo>
                    <a:pt x="44" y="100"/>
                    <a:pt x="46" y="100"/>
                    <a:pt x="48" y="99"/>
                  </a:cubicBezTo>
                  <a:cubicBezTo>
                    <a:pt x="48" y="97"/>
                    <a:pt x="49" y="94"/>
                    <a:pt x="51" y="92"/>
                  </a:cubicBezTo>
                  <a:cubicBezTo>
                    <a:pt x="34" y="89"/>
                    <a:pt x="22" y="80"/>
                    <a:pt x="22" y="62"/>
                  </a:cubicBezTo>
                  <a:cubicBezTo>
                    <a:pt x="22" y="54"/>
                    <a:pt x="25" y="47"/>
                    <a:pt x="29" y="43"/>
                  </a:cubicBezTo>
                  <a:cubicBezTo>
                    <a:pt x="28" y="39"/>
                    <a:pt x="27" y="30"/>
                    <a:pt x="30" y="26"/>
                  </a:cubicBezTo>
                  <a:cubicBezTo>
                    <a:pt x="30" y="26"/>
                    <a:pt x="35" y="24"/>
                    <a:pt x="47" y="33"/>
                  </a:cubicBezTo>
                  <a:cubicBezTo>
                    <a:pt x="52" y="32"/>
                    <a:pt x="57" y="31"/>
                    <a:pt x="63" y="31"/>
                  </a:cubicBezTo>
                  <a:cubicBezTo>
                    <a:pt x="63" y="31"/>
                    <a:pt x="63" y="31"/>
                    <a:pt x="63" y="31"/>
                  </a:cubicBezTo>
                  <a:cubicBezTo>
                    <a:pt x="63" y="31"/>
                    <a:pt x="63" y="31"/>
                    <a:pt x="63" y="31"/>
                  </a:cubicBezTo>
                  <a:cubicBezTo>
                    <a:pt x="63" y="31"/>
                    <a:pt x="63" y="31"/>
                    <a:pt x="63" y="31"/>
                  </a:cubicBezTo>
                  <a:cubicBezTo>
                    <a:pt x="63" y="31"/>
                    <a:pt x="63" y="31"/>
                    <a:pt x="63" y="31"/>
                  </a:cubicBezTo>
                  <a:cubicBezTo>
                    <a:pt x="69" y="31"/>
                    <a:pt x="74" y="32"/>
                    <a:pt x="79" y="33"/>
                  </a:cubicBezTo>
                  <a:cubicBezTo>
                    <a:pt x="92" y="24"/>
                    <a:pt x="96" y="26"/>
                    <a:pt x="96" y="26"/>
                  </a:cubicBezTo>
                  <a:cubicBezTo>
                    <a:pt x="99" y="30"/>
                    <a:pt x="98" y="39"/>
                    <a:pt x="97" y="43"/>
                  </a:cubicBezTo>
                  <a:cubicBezTo>
                    <a:pt x="101" y="47"/>
                    <a:pt x="104" y="54"/>
                    <a:pt x="104" y="62"/>
                  </a:cubicBezTo>
                  <a:cubicBezTo>
                    <a:pt x="104" y="80"/>
                    <a:pt x="92" y="89"/>
                    <a:pt x="75" y="92"/>
                  </a:cubicBezTo>
                  <a:cubicBezTo>
                    <a:pt x="79" y="95"/>
                    <a:pt x="79" y="101"/>
                    <a:pt x="79" y="103"/>
                  </a:cubicBezTo>
                  <a:cubicBezTo>
                    <a:pt x="79" y="105"/>
                    <a:pt x="79" y="119"/>
                    <a:pt x="79" y="119"/>
                  </a:cubicBezTo>
                  <a:cubicBezTo>
                    <a:pt x="79" y="122"/>
                    <a:pt x="80" y="123"/>
                    <a:pt x="82" y="123"/>
                  </a:cubicBezTo>
                  <a:cubicBezTo>
                    <a:pt x="83" y="123"/>
                    <a:pt x="83" y="123"/>
                    <a:pt x="83" y="123"/>
                  </a:cubicBezTo>
                  <a:cubicBezTo>
                    <a:pt x="84" y="123"/>
                    <a:pt x="84" y="123"/>
                    <a:pt x="84" y="123"/>
                  </a:cubicBezTo>
                  <a:cubicBezTo>
                    <a:pt x="109" y="114"/>
                    <a:pt x="126" y="91"/>
                    <a:pt x="126" y="63"/>
                  </a:cubicBezTo>
                  <a:cubicBezTo>
                    <a:pt x="126" y="28"/>
                    <a:pt x="98" y="0"/>
                    <a:pt x="63"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Text Placeholder 2">
            <a:extLst>
              <a:ext uri="{FF2B5EF4-FFF2-40B4-BE49-F238E27FC236}">
                <a16:creationId xmlns:a16="http://schemas.microsoft.com/office/drawing/2014/main" id="{9882E4CB-3C4E-4BCE-ACAE-54334DBA4DFF}"/>
              </a:ext>
            </a:extLst>
          </p:cNvPr>
          <p:cNvSpPr>
            <a:spLocks noGrp="1"/>
          </p:cNvSpPr>
          <p:nvPr>
            <p:ph type="body" sz="quarter" idx="10" hasCustomPrompt="1"/>
          </p:nvPr>
        </p:nvSpPr>
        <p:spPr>
          <a:xfrm>
            <a:off x="2304513" y="5102779"/>
            <a:ext cx="2355850" cy="268190"/>
          </a:xfrm>
          <a:prstGeom prst="rect">
            <a:avLst/>
          </a:prstGeom>
        </p:spPr>
        <p:txBody>
          <a:bodyPr/>
          <a:lstStyle>
            <a:lvl1pPr marL="0" indent="0">
              <a:buNone/>
              <a:defRPr sz="1800">
                <a:latin typeface="Myanmar Text" panose="020B0502040204020203" pitchFamily="34" charset="0"/>
                <a:cs typeface="Myanmar Text" panose="020B0502040204020203" pitchFamily="34" charset="0"/>
              </a:defRPr>
            </a:lvl1pPr>
            <a:lvl2pPr marL="457200" indent="0">
              <a:buNone/>
              <a:defRPr sz="1600">
                <a:latin typeface="Myanmar Text" panose="020B0502040204020203" pitchFamily="34" charset="0"/>
                <a:cs typeface="Myanmar Text" panose="020B0502040204020203" pitchFamily="34" charset="0"/>
              </a:defRPr>
            </a:lvl2pPr>
            <a:lvl3pPr marL="914400" indent="0">
              <a:buNone/>
              <a:defRPr sz="1600">
                <a:latin typeface="Myanmar Text" panose="020B0502040204020203" pitchFamily="34" charset="0"/>
                <a:cs typeface="Myanmar Text" panose="020B0502040204020203" pitchFamily="34" charset="0"/>
              </a:defRPr>
            </a:lvl3pPr>
            <a:lvl4pPr marL="1371600" indent="0">
              <a:buNone/>
              <a:defRPr sz="1600">
                <a:latin typeface="Myanmar Text" panose="020B0502040204020203" pitchFamily="34" charset="0"/>
                <a:cs typeface="Myanmar Text" panose="020B0502040204020203" pitchFamily="34" charset="0"/>
              </a:defRPr>
            </a:lvl4pPr>
            <a:lvl5pPr marL="1828800" indent="0">
              <a:buNone/>
              <a:defRPr sz="1600">
                <a:latin typeface="Myanmar Text" panose="020B0502040204020203" pitchFamily="34" charset="0"/>
                <a:cs typeface="Myanmar Text" panose="020B0502040204020203" pitchFamily="34" charset="0"/>
              </a:defRPr>
            </a:lvl5pPr>
          </a:lstStyle>
          <a:p>
            <a:pPr lvl="0"/>
            <a:r>
              <a:rPr lang="en-US" dirty="0"/>
              <a:t>Username</a:t>
            </a:r>
          </a:p>
        </p:txBody>
      </p:sp>
      <p:sp>
        <p:nvSpPr>
          <p:cNvPr id="32" name="Text Placeholder 2">
            <a:extLst>
              <a:ext uri="{FF2B5EF4-FFF2-40B4-BE49-F238E27FC236}">
                <a16:creationId xmlns:a16="http://schemas.microsoft.com/office/drawing/2014/main" id="{3BF3C3BA-94CE-43A7-AE2A-B117C782E022}"/>
              </a:ext>
            </a:extLst>
          </p:cNvPr>
          <p:cNvSpPr>
            <a:spLocks noGrp="1"/>
          </p:cNvSpPr>
          <p:nvPr>
            <p:ph type="body" sz="quarter" idx="11" hasCustomPrompt="1"/>
          </p:nvPr>
        </p:nvSpPr>
        <p:spPr>
          <a:xfrm>
            <a:off x="5791309" y="5102779"/>
            <a:ext cx="2355850" cy="268190"/>
          </a:xfrm>
          <a:prstGeom prst="rect">
            <a:avLst/>
          </a:prstGeom>
        </p:spPr>
        <p:txBody>
          <a:bodyPr/>
          <a:lstStyle>
            <a:lvl1pPr marL="0" indent="0">
              <a:buNone/>
              <a:defRPr sz="1800">
                <a:latin typeface="Myanmar Text" panose="020B0502040204020203" pitchFamily="34" charset="0"/>
                <a:cs typeface="Myanmar Text" panose="020B0502040204020203" pitchFamily="34" charset="0"/>
              </a:defRPr>
            </a:lvl1pPr>
            <a:lvl2pPr marL="457200" indent="0">
              <a:buNone/>
              <a:defRPr sz="1600">
                <a:latin typeface="Myanmar Text" panose="020B0502040204020203" pitchFamily="34" charset="0"/>
                <a:cs typeface="Myanmar Text" panose="020B0502040204020203" pitchFamily="34" charset="0"/>
              </a:defRPr>
            </a:lvl2pPr>
            <a:lvl3pPr marL="914400" indent="0">
              <a:buNone/>
              <a:defRPr sz="1600">
                <a:latin typeface="Myanmar Text" panose="020B0502040204020203" pitchFamily="34" charset="0"/>
                <a:cs typeface="Myanmar Text" panose="020B0502040204020203" pitchFamily="34" charset="0"/>
              </a:defRPr>
            </a:lvl3pPr>
            <a:lvl4pPr marL="1371600" indent="0">
              <a:buNone/>
              <a:defRPr sz="1600">
                <a:latin typeface="Myanmar Text" panose="020B0502040204020203" pitchFamily="34" charset="0"/>
                <a:cs typeface="Myanmar Text" panose="020B0502040204020203" pitchFamily="34" charset="0"/>
              </a:defRPr>
            </a:lvl4pPr>
            <a:lvl5pPr marL="1828800" indent="0">
              <a:buNone/>
              <a:defRPr sz="1600">
                <a:latin typeface="Myanmar Text" panose="020B0502040204020203" pitchFamily="34" charset="0"/>
                <a:cs typeface="Myanmar Text" panose="020B0502040204020203" pitchFamily="34" charset="0"/>
              </a:defRPr>
            </a:lvl5pPr>
          </a:lstStyle>
          <a:p>
            <a:pPr lvl="0"/>
            <a:r>
              <a:rPr lang="en-US" dirty="0"/>
              <a:t>Username</a:t>
            </a:r>
          </a:p>
        </p:txBody>
      </p:sp>
      <p:sp>
        <p:nvSpPr>
          <p:cNvPr id="33" name="Text Placeholder 2">
            <a:extLst>
              <a:ext uri="{FF2B5EF4-FFF2-40B4-BE49-F238E27FC236}">
                <a16:creationId xmlns:a16="http://schemas.microsoft.com/office/drawing/2014/main" id="{A6394F84-4F74-4948-8A4E-2237225EB5E8}"/>
              </a:ext>
            </a:extLst>
          </p:cNvPr>
          <p:cNvSpPr>
            <a:spLocks noGrp="1"/>
          </p:cNvSpPr>
          <p:nvPr>
            <p:ph type="body" sz="quarter" idx="12" hasCustomPrompt="1"/>
          </p:nvPr>
        </p:nvSpPr>
        <p:spPr>
          <a:xfrm>
            <a:off x="9303796" y="5078185"/>
            <a:ext cx="2355850" cy="268190"/>
          </a:xfrm>
          <a:prstGeom prst="rect">
            <a:avLst/>
          </a:prstGeom>
        </p:spPr>
        <p:txBody>
          <a:bodyPr/>
          <a:lstStyle>
            <a:lvl1pPr marL="0" indent="0">
              <a:buNone/>
              <a:defRPr sz="1800">
                <a:latin typeface="Myanmar Text" panose="020B0502040204020203" pitchFamily="34" charset="0"/>
                <a:cs typeface="Myanmar Text" panose="020B0502040204020203" pitchFamily="34" charset="0"/>
              </a:defRPr>
            </a:lvl1pPr>
            <a:lvl2pPr marL="457200" indent="0">
              <a:buNone/>
              <a:defRPr sz="1600">
                <a:latin typeface="Myanmar Text" panose="020B0502040204020203" pitchFamily="34" charset="0"/>
                <a:cs typeface="Myanmar Text" panose="020B0502040204020203" pitchFamily="34" charset="0"/>
              </a:defRPr>
            </a:lvl2pPr>
            <a:lvl3pPr marL="914400" indent="0">
              <a:buNone/>
              <a:defRPr sz="1600">
                <a:latin typeface="Myanmar Text" panose="020B0502040204020203" pitchFamily="34" charset="0"/>
                <a:cs typeface="Myanmar Text" panose="020B0502040204020203" pitchFamily="34" charset="0"/>
              </a:defRPr>
            </a:lvl3pPr>
            <a:lvl4pPr marL="1371600" indent="0">
              <a:buNone/>
              <a:defRPr sz="1600">
                <a:latin typeface="Myanmar Text" panose="020B0502040204020203" pitchFamily="34" charset="0"/>
                <a:cs typeface="Myanmar Text" panose="020B0502040204020203" pitchFamily="34" charset="0"/>
              </a:defRPr>
            </a:lvl4pPr>
            <a:lvl5pPr marL="1828800" indent="0">
              <a:buNone/>
              <a:defRPr sz="1600">
                <a:latin typeface="Myanmar Text" panose="020B0502040204020203" pitchFamily="34" charset="0"/>
                <a:cs typeface="Myanmar Text" panose="020B0502040204020203" pitchFamily="34" charset="0"/>
              </a:defRPr>
            </a:lvl5pPr>
          </a:lstStyle>
          <a:p>
            <a:pPr lvl="0"/>
            <a:r>
              <a:rPr lang="en-US" dirty="0"/>
              <a:t>Username</a:t>
            </a:r>
          </a:p>
        </p:txBody>
      </p:sp>
    </p:spTree>
    <p:extLst>
      <p:ext uri="{BB962C8B-B14F-4D97-AF65-F5344CB8AC3E}">
        <p14:creationId xmlns:p14="http://schemas.microsoft.com/office/powerpoint/2010/main" val="255827246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ersonal profile">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0D20722D-C386-48A8-832E-BEFB7E163D87}"/>
              </a:ext>
            </a:extLst>
          </p:cNvPr>
          <p:cNvSpPr/>
          <p:nvPr userDrawn="1"/>
        </p:nvSpPr>
        <p:spPr>
          <a:xfrm>
            <a:off x="867163" y="2544722"/>
            <a:ext cx="2660924" cy="3261924"/>
          </a:xfrm>
          <a:prstGeom prst="rect">
            <a:avLst/>
          </a:prstGeom>
          <a:solidFill>
            <a:schemeClr val="bg2"/>
          </a:solidFill>
          <a:ln>
            <a:noFill/>
          </a:ln>
          <a:effectLst>
            <a:outerShdw blurRad="38100" dist="127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5" name="Group 34">
            <a:extLst>
              <a:ext uri="{FF2B5EF4-FFF2-40B4-BE49-F238E27FC236}">
                <a16:creationId xmlns:a16="http://schemas.microsoft.com/office/drawing/2014/main" id="{414015E1-3C59-48D8-9F16-694625A374B3}"/>
              </a:ext>
            </a:extLst>
          </p:cNvPr>
          <p:cNvGrpSpPr/>
          <p:nvPr userDrawn="1"/>
        </p:nvGrpSpPr>
        <p:grpSpPr>
          <a:xfrm>
            <a:off x="5052977" y="2037809"/>
            <a:ext cx="1009948" cy="1009948"/>
            <a:chOff x="3328988" y="3201988"/>
            <a:chExt cx="392113" cy="392113"/>
          </a:xfrm>
        </p:grpSpPr>
        <p:sp>
          <p:nvSpPr>
            <p:cNvPr id="36" name="Oval 46">
              <a:extLst>
                <a:ext uri="{FF2B5EF4-FFF2-40B4-BE49-F238E27FC236}">
                  <a16:creationId xmlns:a16="http://schemas.microsoft.com/office/drawing/2014/main" id="{048D2759-9DB6-4951-955A-B50F27360213}"/>
                </a:ext>
              </a:extLst>
            </p:cNvPr>
            <p:cNvSpPr>
              <a:spLocks noChangeArrowheads="1"/>
            </p:cNvSpPr>
            <p:nvPr/>
          </p:nvSpPr>
          <p:spPr bwMode="auto">
            <a:xfrm>
              <a:off x="3328988" y="3201988"/>
              <a:ext cx="392113" cy="392113"/>
            </a:xfrm>
            <a:prstGeom prst="ellipse">
              <a:avLst/>
            </a:prstGeom>
            <a:solidFill>
              <a:srgbClr val="1AB2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37" name="Freeform 47">
              <a:extLst>
                <a:ext uri="{FF2B5EF4-FFF2-40B4-BE49-F238E27FC236}">
                  <a16:creationId xmlns:a16="http://schemas.microsoft.com/office/drawing/2014/main" id="{F51B14D2-E4FA-43E9-AC7F-5C73F9C26957}"/>
                </a:ext>
              </a:extLst>
            </p:cNvPr>
            <p:cNvSpPr>
              <a:spLocks/>
            </p:cNvSpPr>
            <p:nvPr/>
          </p:nvSpPr>
          <p:spPr bwMode="auto">
            <a:xfrm>
              <a:off x="3427413" y="3317875"/>
              <a:ext cx="196850" cy="158750"/>
            </a:xfrm>
            <a:custGeom>
              <a:avLst/>
              <a:gdLst>
                <a:gd name="T0" fmla="*/ 90 w 100"/>
                <a:gd name="T1" fmla="*/ 20 h 81"/>
                <a:gd name="T2" fmla="*/ 32 w 100"/>
                <a:gd name="T3" fmla="*/ 81 h 81"/>
                <a:gd name="T4" fmla="*/ 0 w 100"/>
                <a:gd name="T5" fmla="*/ 72 h 81"/>
                <a:gd name="T6" fmla="*/ 31 w 100"/>
                <a:gd name="T7" fmla="*/ 63 h 81"/>
                <a:gd name="T8" fmla="*/ 12 w 100"/>
                <a:gd name="T9" fmla="*/ 49 h 81"/>
                <a:gd name="T10" fmla="*/ 21 w 100"/>
                <a:gd name="T11" fmla="*/ 48 h 81"/>
                <a:gd name="T12" fmla="*/ 4 w 100"/>
                <a:gd name="T13" fmla="*/ 28 h 81"/>
                <a:gd name="T14" fmla="*/ 14 w 100"/>
                <a:gd name="T15" fmla="*/ 31 h 81"/>
                <a:gd name="T16" fmla="*/ 7 w 100"/>
                <a:gd name="T17" fmla="*/ 3 h 81"/>
                <a:gd name="T18" fmla="*/ 50 w 100"/>
                <a:gd name="T19" fmla="*/ 25 h 81"/>
                <a:gd name="T20" fmla="*/ 70 w 100"/>
                <a:gd name="T21" fmla="*/ 0 h 81"/>
                <a:gd name="T22" fmla="*/ 85 w 100"/>
                <a:gd name="T23" fmla="*/ 6 h 81"/>
                <a:gd name="T24" fmla="*/ 98 w 100"/>
                <a:gd name="T25" fmla="*/ 1 h 81"/>
                <a:gd name="T26" fmla="*/ 89 w 100"/>
                <a:gd name="T27" fmla="*/ 12 h 81"/>
                <a:gd name="T28" fmla="*/ 100 w 100"/>
                <a:gd name="T29" fmla="*/ 9 h 81"/>
                <a:gd name="T30" fmla="*/ 90 w 100"/>
                <a:gd name="T31" fmla="*/ 2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0" h="81">
                  <a:moveTo>
                    <a:pt x="90" y="20"/>
                  </a:moveTo>
                  <a:cubicBezTo>
                    <a:pt x="91" y="49"/>
                    <a:pt x="70" y="81"/>
                    <a:pt x="32" y="81"/>
                  </a:cubicBezTo>
                  <a:cubicBezTo>
                    <a:pt x="20" y="81"/>
                    <a:pt x="9" y="77"/>
                    <a:pt x="0" y="72"/>
                  </a:cubicBezTo>
                  <a:cubicBezTo>
                    <a:pt x="11" y="73"/>
                    <a:pt x="22" y="70"/>
                    <a:pt x="31" y="63"/>
                  </a:cubicBezTo>
                  <a:cubicBezTo>
                    <a:pt x="22" y="63"/>
                    <a:pt x="14" y="57"/>
                    <a:pt x="12" y="49"/>
                  </a:cubicBezTo>
                  <a:cubicBezTo>
                    <a:pt x="15" y="49"/>
                    <a:pt x="18" y="49"/>
                    <a:pt x="21" y="48"/>
                  </a:cubicBezTo>
                  <a:cubicBezTo>
                    <a:pt x="11" y="47"/>
                    <a:pt x="4" y="38"/>
                    <a:pt x="4" y="28"/>
                  </a:cubicBezTo>
                  <a:cubicBezTo>
                    <a:pt x="7" y="30"/>
                    <a:pt x="10" y="31"/>
                    <a:pt x="14" y="31"/>
                  </a:cubicBezTo>
                  <a:cubicBezTo>
                    <a:pt x="4" y="25"/>
                    <a:pt x="2" y="13"/>
                    <a:pt x="7" y="3"/>
                  </a:cubicBezTo>
                  <a:cubicBezTo>
                    <a:pt x="17" y="16"/>
                    <a:pt x="33" y="24"/>
                    <a:pt x="50" y="25"/>
                  </a:cubicBezTo>
                  <a:cubicBezTo>
                    <a:pt x="47" y="12"/>
                    <a:pt x="56" y="0"/>
                    <a:pt x="70" y="0"/>
                  </a:cubicBezTo>
                  <a:cubicBezTo>
                    <a:pt x="75" y="0"/>
                    <a:pt x="81" y="2"/>
                    <a:pt x="85" y="6"/>
                  </a:cubicBezTo>
                  <a:cubicBezTo>
                    <a:pt x="89" y="5"/>
                    <a:pt x="94" y="3"/>
                    <a:pt x="98" y="1"/>
                  </a:cubicBezTo>
                  <a:cubicBezTo>
                    <a:pt x="96" y="6"/>
                    <a:pt x="93" y="10"/>
                    <a:pt x="89" y="12"/>
                  </a:cubicBezTo>
                  <a:cubicBezTo>
                    <a:pt x="93" y="12"/>
                    <a:pt x="97" y="11"/>
                    <a:pt x="100" y="9"/>
                  </a:cubicBezTo>
                  <a:cubicBezTo>
                    <a:pt x="98" y="13"/>
                    <a:pt x="94" y="17"/>
                    <a:pt x="90" y="2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grpSp>
      <p:grpSp>
        <p:nvGrpSpPr>
          <p:cNvPr id="38" name="Group 37">
            <a:extLst>
              <a:ext uri="{FF2B5EF4-FFF2-40B4-BE49-F238E27FC236}">
                <a16:creationId xmlns:a16="http://schemas.microsoft.com/office/drawing/2014/main" id="{62D83D4F-8900-43B3-8C7A-527AA24273E3}"/>
              </a:ext>
            </a:extLst>
          </p:cNvPr>
          <p:cNvGrpSpPr/>
          <p:nvPr userDrawn="1"/>
        </p:nvGrpSpPr>
        <p:grpSpPr>
          <a:xfrm>
            <a:off x="5052977" y="5389933"/>
            <a:ext cx="1009948" cy="1005857"/>
            <a:chOff x="2809875" y="2679700"/>
            <a:chExt cx="392113" cy="390525"/>
          </a:xfrm>
        </p:grpSpPr>
        <p:sp>
          <p:nvSpPr>
            <p:cNvPr id="39" name="Oval 70">
              <a:extLst>
                <a:ext uri="{FF2B5EF4-FFF2-40B4-BE49-F238E27FC236}">
                  <a16:creationId xmlns:a16="http://schemas.microsoft.com/office/drawing/2014/main" id="{82844D25-9F70-4E6A-AE9D-D6BF2BAF4055}"/>
                </a:ext>
              </a:extLst>
            </p:cNvPr>
            <p:cNvSpPr>
              <a:spLocks noChangeArrowheads="1"/>
            </p:cNvSpPr>
            <p:nvPr/>
          </p:nvSpPr>
          <p:spPr bwMode="auto">
            <a:xfrm>
              <a:off x="2809875" y="2679700"/>
              <a:ext cx="392113" cy="390525"/>
            </a:xfrm>
            <a:prstGeom prst="ellipse">
              <a:avLst/>
            </a:prstGeom>
            <a:solidFill>
              <a:srgbClr val="0087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40" name="Freeform 71">
              <a:extLst>
                <a:ext uri="{FF2B5EF4-FFF2-40B4-BE49-F238E27FC236}">
                  <a16:creationId xmlns:a16="http://schemas.microsoft.com/office/drawing/2014/main" id="{D371B08C-40B0-4F03-87D5-A98B65938C55}"/>
                </a:ext>
              </a:extLst>
            </p:cNvPr>
            <p:cNvSpPr>
              <a:spLocks noEditPoints="1"/>
            </p:cNvSpPr>
            <p:nvPr/>
          </p:nvSpPr>
          <p:spPr bwMode="auto">
            <a:xfrm>
              <a:off x="2908300" y="2771775"/>
              <a:ext cx="192088" cy="192088"/>
            </a:xfrm>
            <a:custGeom>
              <a:avLst/>
              <a:gdLst>
                <a:gd name="T0" fmla="*/ 23 w 98"/>
                <a:gd name="T1" fmla="*/ 98 h 98"/>
                <a:gd name="T2" fmla="*/ 2 w 98"/>
                <a:gd name="T3" fmla="*/ 98 h 98"/>
                <a:gd name="T4" fmla="*/ 2 w 98"/>
                <a:gd name="T5" fmla="*/ 32 h 98"/>
                <a:gd name="T6" fmla="*/ 23 w 98"/>
                <a:gd name="T7" fmla="*/ 32 h 98"/>
                <a:gd name="T8" fmla="*/ 23 w 98"/>
                <a:gd name="T9" fmla="*/ 98 h 98"/>
                <a:gd name="T10" fmla="*/ 12 w 98"/>
                <a:gd name="T11" fmla="*/ 24 h 98"/>
                <a:gd name="T12" fmla="*/ 0 w 98"/>
                <a:gd name="T13" fmla="*/ 12 h 98"/>
                <a:gd name="T14" fmla="*/ 12 w 98"/>
                <a:gd name="T15" fmla="*/ 0 h 98"/>
                <a:gd name="T16" fmla="*/ 24 w 98"/>
                <a:gd name="T17" fmla="*/ 12 h 98"/>
                <a:gd name="T18" fmla="*/ 12 w 98"/>
                <a:gd name="T19" fmla="*/ 24 h 98"/>
                <a:gd name="T20" fmla="*/ 98 w 98"/>
                <a:gd name="T21" fmla="*/ 98 h 98"/>
                <a:gd name="T22" fmla="*/ 78 w 98"/>
                <a:gd name="T23" fmla="*/ 98 h 98"/>
                <a:gd name="T24" fmla="*/ 78 w 98"/>
                <a:gd name="T25" fmla="*/ 64 h 98"/>
                <a:gd name="T26" fmla="*/ 67 w 98"/>
                <a:gd name="T27" fmla="*/ 49 h 98"/>
                <a:gd name="T28" fmla="*/ 55 w 98"/>
                <a:gd name="T29" fmla="*/ 64 h 98"/>
                <a:gd name="T30" fmla="*/ 55 w 98"/>
                <a:gd name="T31" fmla="*/ 98 h 98"/>
                <a:gd name="T32" fmla="*/ 35 w 98"/>
                <a:gd name="T33" fmla="*/ 98 h 98"/>
                <a:gd name="T34" fmla="*/ 35 w 98"/>
                <a:gd name="T35" fmla="*/ 32 h 98"/>
                <a:gd name="T36" fmla="*/ 55 w 98"/>
                <a:gd name="T37" fmla="*/ 32 h 98"/>
                <a:gd name="T38" fmla="*/ 55 w 98"/>
                <a:gd name="T39" fmla="*/ 41 h 98"/>
                <a:gd name="T40" fmla="*/ 75 w 98"/>
                <a:gd name="T41" fmla="*/ 30 h 98"/>
                <a:gd name="T42" fmla="*/ 98 w 98"/>
                <a:gd name="T43" fmla="*/ 56 h 98"/>
                <a:gd name="T44" fmla="*/ 98 w 98"/>
                <a:gd name="T45" fmla="*/ 98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8" h="98">
                  <a:moveTo>
                    <a:pt x="23" y="98"/>
                  </a:moveTo>
                  <a:cubicBezTo>
                    <a:pt x="2" y="98"/>
                    <a:pt x="2" y="98"/>
                    <a:pt x="2" y="98"/>
                  </a:cubicBezTo>
                  <a:cubicBezTo>
                    <a:pt x="2" y="32"/>
                    <a:pt x="2" y="32"/>
                    <a:pt x="2" y="32"/>
                  </a:cubicBezTo>
                  <a:cubicBezTo>
                    <a:pt x="23" y="32"/>
                    <a:pt x="23" y="32"/>
                    <a:pt x="23" y="32"/>
                  </a:cubicBezTo>
                  <a:lnTo>
                    <a:pt x="23" y="98"/>
                  </a:lnTo>
                  <a:close/>
                  <a:moveTo>
                    <a:pt x="12" y="24"/>
                  </a:moveTo>
                  <a:cubicBezTo>
                    <a:pt x="6" y="24"/>
                    <a:pt x="0" y="18"/>
                    <a:pt x="0" y="12"/>
                  </a:cubicBezTo>
                  <a:cubicBezTo>
                    <a:pt x="0" y="5"/>
                    <a:pt x="6" y="0"/>
                    <a:pt x="12" y="0"/>
                  </a:cubicBezTo>
                  <a:cubicBezTo>
                    <a:pt x="19" y="0"/>
                    <a:pt x="24" y="5"/>
                    <a:pt x="24" y="12"/>
                  </a:cubicBezTo>
                  <a:cubicBezTo>
                    <a:pt x="24" y="18"/>
                    <a:pt x="19" y="24"/>
                    <a:pt x="12" y="24"/>
                  </a:cubicBezTo>
                  <a:close/>
                  <a:moveTo>
                    <a:pt x="98" y="98"/>
                  </a:moveTo>
                  <a:cubicBezTo>
                    <a:pt x="78" y="98"/>
                    <a:pt x="78" y="98"/>
                    <a:pt x="78" y="98"/>
                  </a:cubicBezTo>
                  <a:cubicBezTo>
                    <a:pt x="78" y="98"/>
                    <a:pt x="78" y="73"/>
                    <a:pt x="78" y="64"/>
                  </a:cubicBezTo>
                  <a:cubicBezTo>
                    <a:pt x="78" y="54"/>
                    <a:pt x="75" y="49"/>
                    <a:pt x="67" y="49"/>
                  </a:cubicBezTo>
                  <a:cubicBezTo>
                    <a:pt x="59" y="49"/>
                    <a:pt x="55" y="54"/>
                    <a:pt x="55" y="64"/>
                  </a:cubicBezTo>
                  <a:cubicBezTo>
                    <a:pt x="55" y="74"/>
                    <a:pt x="55" y="98"/>
                    <a:pt x="55" y="98"/>
                  </a:cubicBezTo>
                  <a:cubicBezTo>
                    <a:pt x="35" y="98"/>
                    <a:pt x="35" y="98"/>
                    <a:pt x="35" y="98"/>
                  </a:cubicBezTo>
                  <a:cubicBezTo>
                    <a:pt x="35" y="32"/>
                    <a:pt x="35" y="32"/>
                    <a:pt x="35" y="32"/>
                  </a:cubicBezTo>
                  <a:cubicBezTo>
                    <a:pt x="55" y="32"/>
                    <a:pt x="55" y="32"/>
                    <a:pt x="55" y="32"/>
                  </a:cubicBezTo>
                  <a:cubicBezTo>
                    <a:pt x="55" y="41"/>
                    <a:pt x="55" y="41"/>
                    <a:pt x="55" y="41"/>
                  </a:cubicBezTo>
                  <a:cubicBezTo>
                    <a:pt x="55" y="41"/>
                    <a:pt x="61" y="30"/>
                    <a:pt x="75" y="30"/>
                  </a:cubicBezTo>
                  <a:cubicBezTo>
                    <a:pt x="89" y="30"/>
                    <a:pt x="98" y="39"/>
                    <a:pt x="98" y="56"/>
                  </a:cubicBezTo>
                  <a:cubicBezTo>
                    <a:pt x="98" y="74"/>
                    <a:pt x="98" y="98"/>
                    <a:pt x="98" y="9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grpSp>
      <p:sp>
        <p:nvSpPr>
          <p:cNvPr id="41" name="Oval 46">
            <a:extLst>
              <a:ext uri="{FF2B5EF4-FFF2-40B4-BE49-F238E27FC236}">
                <a16:creationId xmlns:a16="http://schemas.microsoft.com/office/drawing/2014/main" id="{3186A8C4-65A2-4797-8EBF-56B0404E3D95}"/>
              </a:ext>
            </a:extLst>
          </p:cNvPr>
          <p:cNvSpPr>
            <a:spLocks noChangeArrowheads="1"/>
          </p:cNvSpPr>
          <p:nvPr userDrawn="1"/>
        </p:nvSpPr>
        <p:spPr bwMode="auto">
          <a:xfrm>
            <a:off x="5052977" y="3713871"/>
            <a:ext cx="1009948" cy="1009948"/>
          </a:xfrm>
          <a:prstGeom prst="ellipse">
            <a:avLst/>
          </a:prstGeom>
          <a:solidFill>
            <a:srgbClr val="2D2D37"/>
          </a:solidFill>
          <a:ln>
            <a:noFill/>
          </a:ln>
        </p:spPr>
        <p:txBody>
          <a:bodyPr vert="horz" wrap="square" lIns="121920" tIns="60960" rIns="121920" bIns="60960" numCol="1" anchor="t" anchorCtr="0" compatLnSpc="1">
            <a:prstTxWarp prst="textNoShape">
              <a:avLst/>
            </a:prstTxWarp>
          </a:bodyPr>
          <a:lstStyle/>
          <a:p>
            <a:endParaRPr lang="en-US" sz="2400" dirty="0"/>
          </a:p>
        </p:txBody>
      </p:sp>
      <p:sp>
        <p:nvSpPr>
          <p:cNvPr id="42" name="Oval 46">
            <a:extLst>
              <a:ext uri="{FF2B5EF4-FFF2-40B4-BE49-F238E27FC236}">
                <a16:creationId xmlns:a16="http://schemas.microsoft.com/office/drawing/2014/main" id="{D7584215-21B6-4AD4-93FD-178379FAF38C}"/>
              </a:ext>
            </a:extLst>
          </p:cNvPr>
          <p:cNvSpPr>
            <a:spLocks noChangeArrowheads="1"/>
          </p:cNvSpPr>
          <p:nvPr userDrawn="1"/>
        </p:nvSpPr>
        <p:spPr bwMode="auto">
          <a:xfrm>
            <a:off x="5291837" y="3950350"/>
            <a:ext cx="539352" cy="539352"/>
          </a:xfrm>
          <a:prstGeom prst="ellipse">
            <a:avLst/>
          </a:prstGeom>
          <a:solidFill>
            <a:schemeClr val="bg1"/>
          </a:solidFill>
          <a:ln>
            <a:noFill/>
          </a:ln>
        </p:spPr>
        <p:txBody>
          <a:bodyPr vert="horz" wrap="square" lIns="121920" tIns="60960" rIns="121920" bIns="60960" numCol="1" anchor="t" anchorCtr="0" compatLnSpc="1">
            <a:prstTxWarp prst="textNoShape">
              <a:avLst/>
            </a:prstTxWarp>
          </a:bodyPr>
          <a:lstStyle/>
          <a:p>
            <a:endParaRPr lang="en-US" sz="2400" dirty="0"/>
          </a:p>
        </p:txBody>
      </p:sp>
      <p:grpSp>
        <p:nvGrpSpPr>
          <p:cNvPr id="43" name="Group 42">
            <a:extLst>
              <a:ext uri="{FF2B5EF4-FFF2-40B4-BE49-F238E27FC236}">
                <a16:creationId xmlns:a16="http://schemas.microsoft.com/office/drawing/2014/main" id="{36D0D5EA-0FC2-4816-9DD6-5026B7C3476B}"/>
              </a:ext>
            </a:extLst>
          </p:cNvPr>
          <p:cNvGrpSpPr/>
          <p:nvPr userDrawn="1"/>
        </p:nvGrpSpPr>
        <p:grpSpPr>
          <a:xfrm>
            <a:off x="5179795" y="3833086"/>
            <a:ext cx="763436" cy="763436"/>
            <a:chOff x="4378325" y="2157413"/>
            <a:chExt cx="392113" cy="392113"/>
          </a:xfrm>
        </p:grpSpPr>
        <p:sp>
          <p:nvSpPr>
            <p:cNvPr id="44" name="Oval 113">
              <a:extLst>
                <a:ext uri="{FF2B5EF4-FFF2-40B4-BE49-F238E27FC236}">
                  <a16:creationId xmlns:a16="http://schemas.microsoft.com/office/drawing/2014/main" id="{20D301FE-1CA5-40FC-8D32-D0F552770DC4}"/>
                </a:ext>
              </a:extLst>
            </p:cNvPr>
            <p:cNvSpPr>
              <a:spLocks noChangeArrowheads="1"/>
            </p:cNvSpPr>
            <p:nvPr/>
          </p:nvSpPr>
          <p:spPr bwMode="auto">
            <a:xfrm>
              <a:off x="4378325" y="2157413"/>
              <a:ext cx="392113" cy="392113"/>
            </a:xfrm>
            <a:prstGeom prst="ellipse">
              <a:avLst/>
            </a:prstGeom>
            <a:solidFill>
              <a:srgbClr val="2D2D3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114">
              <a:extLst>
                <a:ext uri="{FF2B5EF4-FFF2-40B4-BE49-F238E27FC236}">
                  <a16:creationId xmlns:a16="http://schemas.microsoft.com/office/drawing/2014/main" id="{631AB385-759B-4A7C-9CED-7F6A2EBD6F9A}"/>
                </a:ext>
              </a:extLst>
            </p:cNvPr>
            <p:cNvSpPr>
              <a:spLocks/>
            </p:cNvSpPr>
            <p:nvPr/>
          </p:nvSpPr>
          <p:spPr bwMode="auto">
            <a:xfrm>
              <a:off x="4449763" y="2230438"/>
              <a:ext cx="247650" cy="241300"/>
            </a:xfrm>
            <a:custGeom>
              <a:avLst/>
              <a:gdLst>
                <a:gd name="T0" fmla="*/ 63 w 126"/>
                <a:gd name="T1" fmla="*/ 0 h 123"/>
                <a:gd name="T2" fmla="*/ 0 w 126"/>
                <a:gd name="T3" fmla="*/ 63 h 123"/>
                <a:gd name="T4" fmla="*/ 42 w 126"/>
                <a:gd name="T5" fmla="*/ 123 h 123"/>
                <a:gd name="T6" fmla="*/ 42 w 126"/>
                <a:gd name="T7" fmla="*/ 123 h 123"/>
                <a:gd name="T8" fmla="*/ 44 w 126"/>
                <a:gd name="T9" fmla="*/ 123 h 123"/>
                <a:gd name="T10" fmla="*/ 47 w 126"/>
                <a:gd name="T11" fmla="*/ 119 h 123"/>
                <a:gd name="T12" fmla="*/ 47 w 126"/>
                <a:gd name="T13" fmla="*/ 119 h 123"/>
                <a:gd name="T14" fmla="*/ 47 w 126"/>
                <a:gd name="T15" fmla="*/ 119 h 123"/>
                <a:gd name="T16" fmla="*/ 47 w 126"/>
                <a:gd name="T17" fmla="*/ 108 h 123"/>
                <a:gd name="T18" fmla="*/ 34 w 126"/>
                <a:gd name="T19" fmla="*/ 108 h 123"/>
                <a:gd name="T20" fmla="*/ 25 w 126"/>
                <a:gd name="T21" fmla="*/ 98 h 123"/>
                <a:gd name="T22" fmla="*/ 17 w 126"/>
                <a:gd name="T23" fmla="*/ 89 h 123"/>
                <a:gd name="T24" fmla="*/ 26 w 126"/>
                <a:gd name="T25" fmla="*/ 90 h 123"/>
                <a:gd name="T26" fmla="*/ 40 w 126"/>
                <a:gd name="T27" fmla="*/ 101 h 123"/>
                <a:gd name="T28" fmla="*/ 48 w 126"/>
                <a:gd name="T29" fmla="*/ 99 h 123"/>
                <a:gd name="T30" fmla="*/ 51 w 126"/>
                <a:gd name="T31" fmla="*/ 92 h 123"/>
                <a:gd name="T32" fmla="*/ 22 w 126"/>
                <a:gd name="T33" fmla="*/ 62 h 123"/>
                <a:gd name="T34" fmla="*/ 29 w 126"/>
                <a:gd name="T35" fmla="*/ 43 h 123"/>
                <a:gd name="T36" fmla="*/ 30 w 126"/>
                <a:gd name="T37" fmla="*/ 26 h 123"/>
                <a:gd name="T38" fmla="*/ 47 w 126"/>
                <a:gd name="T39" fmla="*/ 33 h 123"/>
                <a:gd name="T40" fmla="*/ 63 w 126"/>
                <a:gd name="T41" fmla="*/ 31 h 123"/>
                <a:gd name="T42" fmla="*/ 63 w 126"/>
                <a:gd name="T43" fmla="*/ 31 h 123"/>
                <a:gd name="T44" fmla="*/ 63 w 126"/>
                <a:gd name="T45" fmla="*/ 31 h 123"/>
                <a:gd name="T46" fmla="*/ 63 w 126"/>
                <a:gd name="T47" fmla="*/ 31 h 123"/>
                <a:gd name="T48" fmla="*/ 63 w 126"/>
                <a:gd name="T49" fmla="*/ 31 h 123"/>
                <a:gd name="T50" fmla="*/ 79 w 126"/>
                <a:gd name="T51" fmla="*/ 33 h 123"/>
                <a:gd name="T52" fmla="*/ 96 w 126"/>
                <a:gd name="T53" fmla="*/ 26 h 123"/>
                <a:gd name="T54" fmla="*/ 97 w 126"/>
                <a:gd name="T55" fmla="*/ 43 h 123"/>
                <a:gd name="T56" fmla="*/ 104 w 126"/>
                <a:gd name="T57" fmla="*/ 62 h 123"/>
                <a:gd name="T58" fmla="*/ 75 w 126"/>
                <a:gd name="T59" fmla="*/ 92 h 123"/>
                <a:gd name="T60" fmla="*/ 79 w 126"/>
                <a:gd name="T61" fmla="*/ 103 h 123"/>
                <a:gd name="T62" fmla="*/ 79 w 126"/>
                <a:gd name="T63" fmla="*/ 119 h 123"/>
                <a:gd name="T64" fmla="*/ 82 w 126"/>
                <a:gd name="T65" fmla="*/ 123 h 123"/>
                <a:gd name="T66" fmla="*/ 83 w 126"/>
                <a:gd name="T67" fmla="*/ 123 h 123"/>
                <a:gd name="T68" fmla="*/ 84 w 126"/>
                <a:gd name="T69" fmla="*/ 123 h 123"/>
                <a:gd name="T70" fmla="*/ 126 w 126"/>
                <a:gd name="T71" fmla="*/ 63 h 123"/>
                <a:gd name="T72" fmla="*/ 63 w 126"/>
                <a:gd name="T73"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23">
                  <a:moveTo>
                    <a:pt x="63" y="0"/>
                  </a:moveTo>
                  <a:cubicBezTo>
                    <a:pt x="28" y="0"/>
                    <a:pt x="0" y="28"/>
                    <a:pt x="0" y="63"/>
                  </a:cubicBezTo>
                  <a:cubicBezTo>
                    <a:pt x="0" y="91"/>
                    <a:pt x="17" y="114"/>
                    <a:pt x="42" y="123"/>
                  </a:cubicBezTo>
                  <a:cubicBezTo>
                    <a:pt x="42" y="123"/>
                    <a:pt x="42" y="123"/>
                    <a:pt x="42" y="123"/>
                  </a:cubicBezTo>
                  <a:cubicBezTo>
                    <a:pt x="43" y="123"/>
                    <a:pt x="43" y="123"/>
                    <a:pt x="44" y="123"/>
                  </a:cubicBezTo>
                  <a:cubicBezTo>
                    <a:pt x="46" y="123"/>
                    <a:pt x="47" y="122"/>
                    <a:pt x="47" y="119"/>
                  </a:cubicBezTo>
                  <a:cubicBezTo>
                    <a:pt x="47" y="119"/>
                    <a:pt x="47" y="119"/>
                    <a:pt x="47" y="119"/>
                  </a:cubicBezTo>
                  <a:cubicBezTo>
                    <a:pt x="47" y="119"/>
                    <a:pt x="47" y="119"/>
                    <a:pt x="47" y="119"/>
                  </a:cubicBezTo>
                  <a:cubicBezTo>
                    <a:pt x="47" y="116"/>
                    <a:pt x="47" y="112"/>
                    <a:pt x="47" y="108"/>
                  </a:cubicBezTo>
                  <a:cubicBezTo>
                    <a:pt x="43" y="109"/>
                    <a:pt x="37" y="110"/>
                    <a:pt x="34" y="108"/>
                  </a:cubicBezTo>
                  <a:cubicBezTo>
                    <a:pt x="30" y="106"/>
                    <a:pt x="27" y="103"/>
                    <a:pt x="25" y="98"/>
                  </a:cubicBezTo>
                  <a:cubicBezTo>
                    <a:pt x="23" y="92"/>
                    <a:pt x="17" y="90"/>
                    <a:pt x="17" y="89"/>
                  </a:cubicBezTo>
                  <a:cubicBezTo>
                    <a:pt x="16" y="88"/>
                    <a:pt x="23" y="86"/>
                    <a:pt x="26" y="90"/>
                  </a:cubicBezTo>
                  <a:cubicBezTo>
                    <a:pt x="30" y="94"/>
                    <a:pt x="33" y="102"/>
                    <a:pt x="40" y="101"/>
                  </a:cubicBezTo>
                  <a:cubicBezTo>
                    <a:pt x="44" y="100"/>
                    <a:pt x="46" y="100"/>
                    <a:pt x="48" y="99"/>
                  </a:cubicBezTo>
                  <a:cubicBezTo>
                    <a:pt x="48" y="97"/>
                    <a:pt x="49" y="94"/>
                    <a:pt x="51" y="92"/>
                  </a:cubicBezTo>
                  <a:cubicBezTo>
                    <a:pt x="34" y="89"/>
                    <a:pt x="22" y="80"/>
                    <a:pt x="22" y="62"/>
                  </a:cubicBezTo>
                  <a:cubicBezTo>
                    <a:pt x="22" y="54"/>
                    <a:pt x="25" y="47"/>
                    <a:pt x="29" y="43"/>
                  </a:cubicBezTo>
                  <a:cubicBezTo>
                    <a:pt x="28" y="39"/>
                    <a:pt x="27" y="30"/>
                    <a:pt x="30" y="26"/>
                  </a:cubicBezTo>
                  <a:cubicBezTo>
                    <a:pt x="30" y="26"/>
                    <a:pt x="35" y="24"/>
                    <a:pt x="47" y="33"/>
                  </a:cubicBezTo>
                  <a:cubicBezTo>
                    <a:pt x="52" y="32"/>
                    <a:pt x="57" y="31"/>
                    <a:pt x="63" y="31"/>
                  </a:cubicBezTo>
                  <a:cubicBezTo>
                    <a:pt x="63" y="31"/>
                    <a:pt x="63" y="31"/>
                    <a:pt x="63" y="31"/>
                  </a:cubicBezTo>
                  <a:cubicBezTo>
                    <a:pt x="63" y="31"/>
                    <a:pt x="63" y="31"/>
                    <a:pt x="63" y="31"/>
                  </a:cubicBezTo>
                  <a:cubicBezTo>
                    <a:pt x="63" y="31"/>
                    <a:pt x="63" y="31"/>
                    <a:pt x="63" y="31"/>
                  </a:cubicBezTo>
                  <a:cubicBezTo>
                    <a:pt x="63" y="31"/>
                    <a:pt x="63" y="31"/>
                    <a:pt x="63" y="31"/>
                  </a:cubicBezTo>
                  <a:cubicBezTo>
                    <a:pt x="69" y="31"/>
                    <a:pt x="74" y="32"/>
                    <a:pt x="79" y="33"/>
                  </a:cubicBezTo>
                  <a:cubicBezTo>
                    <a:pt x="92" y="24"/>
                    <a:pt x="96" y="26"/>
                    <a:pt x="96" y="26"/>
                  </a:cubicBezTo>
                  <a:cubicBezTo>
                    <a:pt x="99" y="30"/>
                    <a:pt x="98" y="39"/>
                    <a:pt x="97" y="43"/>
                  </a:cubicBezTo>
                  <a:cubicBezTo>
                    <a:pt x="101" y="47"/>
                    <a:pt x="104" y="54"/>
                    <a:pt x="104" y="62"/>
                  </a:cubicBezTo>
                  <a:cubicBezTo>
                    <a:pt x="104" y="80"/>
                    <a:pt x="92" y="89"/>
                    <a:pt x="75" y="92"/>
                  </a:cubicBezTo>
                  <a:cubicBezTo>
                    <a:pt x="79" y="95"/>
                    <a:pt x="79" y="101"/>
                    <a:pt x="79" y="103"/>
                  </a:cubicBezTo>
                  <a:cubicBezTo>
                    <a:pt x="79" y="105"/>
                    <a:pt x="79" y="119"/>
                    <a:pt x="79" y="119"/>
                  </a:cubicBezTo>
                  <a:cubicBezTo>
                    <a:pt x="79" y="122"/>
                    <a:pt x="80" y="123"/>
                    <a:pt x="82" y="123"/>
                  </a:cubicBezTo>
                  <a:cubicBezTo>
                    <a:pt x="83" y="123"/>
                    <a:pt x="83" y="123"/>
                    <a:pt x="83" y="123"/>
                  </a:cubicBezTo>
                  <a:cubicBezTo>
                    <a:pt x="84" y="123"/>
                    <a:pt x="84" y="123"/>
                    <a:pt x="84" y="123"/>
                  </a:cubicBezTo>
                  <a:cubicBezTo>
                    <a:pt x="109" y="114"/>
                    <a:pt x="126" y="91"/>
                    <a:pt x="126" y="63"/>
                  </a:cubicBezTo>
                  <a:cubicBezTo>
                    <a:pt x="126" y="28"/>
                    <a:pt x="98" y="0"/>
                    <a:pt x="63"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6" name="Title 1">
            <a:extLst>
              <a:ext uri="{FF2B5EF4-FFF2-40B4-BE49-F238E27FC236}">
                <a16:creationId xmlns:a16="http://schemas.microsoft.com/office/drawing/2014/main" id="{D31A81DB-738A-45AD-B996-2339829D9BB3}"/>
              </a:ext>
            </a:extLst>
          </p:cNvPr>
          <p:cNvSpPr>
            <a:spLocks noGrp="1"/>
          </p:cNvSpPr>
          <p:nvPr>
            <p:ph type="title" hasCustomPrompt="1"/>
          </p:nvPr>
        </p:nvSpPr>
        <p:spPr>
          <a:xfrm>
            <a:off x="526941" y="174757"/>
            <a:ext cx="11230421" cy="431020"/>
          </a:xfrm>
          <a:prstGeom prst="rect">
            <a:avLst/>
          </a:prstGeom>
        </p:spPr>
        <p:txBody>
          <a:bodyPr/>
          <a:lstStyle>
            <a:lvl1pPr algn="l">
              <a:defRPr sz="2400" b="0" i="0">
                <a:solidFill>
                  <a:schemeClr val="bg1"/>
                </a:solidFill>
                <a:latin typeface="Myanmar Text" panose="020B0502040204020203" pitchFamily="34" charset="0"/>
                <a:ea typeface="Myanmar Text" panose="020B0502040204020203" pitchFamily="34" charset="0"/>
                <a:cs typeface="Myanmar Text" panose="020B0502040204020203" pitchFamily="34" charset="0"/>
              </a:defRPr>
            </a:lvl1pPr>
          </a:lstStyle>
          <a:p>
            <a:r>
              <a:rPr lang="en-US" dirty="0"/>
              <a:t>Personal profile</a:t>
            </a:r>
          </a:p>
        </p:txBody>
      </p:sp>
      <p:sp>
        <p:nvSpPr>
          <p:cNvPr id="47" name="Text Placeholder 2">
            <a:extLst>
              <a:ext uri="{FF2B5EF4-FFF2-40B4-BE49-F238E27FC236}">
                <a16:creationId xmlns:a16="http://schemas.microsoft.com/office/drawing/2014/main" id="{6A98F187-8B28-4BB4-94DA-1BF2E1A3E02F}"/>
              </a:ext>
            </a:extLst>
          </p:cNvPr>
          <p:cNvSpPr>
            <a:spLocks noGrp="1"/>
          </p:cNvSpPr>
          <p:nvPr>
            <p:ph type="body" sz="quarter" idx="10" hasCustomPrompt="1"/>
          </p:nvPr>
        </p:nvSpPr>
        <p:spPr>
          <a:xfrm>
            <a:off x="6427474" y="2325226"/>
            <a:ext cx="3877110" cy="431020"/>
          </a:xfrm>
          <a:prstGeom prst="rect">
            <a:avLst/>
          </a:prstGeom>
        </p:spPr>
        <p:txBody>
          <a:bodyPr/>
          <a:lstStyle>
            <a:lvl1pPr marL="0" indent="0">
              <a:buNone/>
              <a:defRPr sz="2800">
                <a:latin typeface="Myanmar Text" panose="020B0502040204020203" pitchFamily="34" charset="0"/>
                <a:cs typeface="Myanmar Text" panose="020B0502040204020203" pitchFamily="34" charset="0"/>
              </a:defRPr>
            </a:lvl1pPr>
            <a:lvl2pPr marL="457200" indent="0">
              <a:buNone/>
              <a:defRPr sz="1600">
                <a:latin typeface="Myanmar Text" panose="020B0502040204020203" pitchFamily="34" charset="0"/>
                <a:cs typeface="Myanmar Text" panose="020B0502040204020203" pitchFamily="34" charset="0"/>
              </a:defRPr>
            </a:lvl2pPr>
            <a:lvl3pPr marL="914400" indent="0">
              <a:buNone/>
              <a:defRPr sz="1600">
                <a:latin typeface="Myanmar Text" panose="020B0502040204020203" pitchFamily="34" charset="0"/>
                <a:cs typeface="Myanmar Text" panose="020B0502040204020203" pitchFamily="34" charset="0"/>
              </a:defRPr>
            </a:lvl3pPr>
            <a:lvl4pPr marL="1371600" indent="0">
              <a:buNone/>
              <a:defRPr sz="1600">
                <a:latin typeface="Myanmar Text" panose="020B0502040204020203" pitchFamily="34" charset="0"/>
                <a:cs typeface="Myanmar Text" panose="020B0502040204020203" pitchFamily="34" charset="0"/>
              </a:defRPr>
            </a:lvl4pPr>
            <a:lvl5pPr marL="1828800" indent="0">
              <a:buNone/>
              <a:defRPr sz="1600">
                <a:latin typeface="Myanmar Text" panose="020B0502040204020203" pitchFamily="34" charset="0"/>
                <a:cs typeface="Myanmar Text" panose="020B0502040204020203" pitchFamily="34" charset="0"/>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Username</a:t>
            </a:r>
          </a:p>
        </p:txBody>
      </p:sp>
      <p:sp>
        <p:nvSpPr>
          <p:cNvPr id="48" name="Text Placeholder 2">
            <a:extLst>
              <a:ext uri="{FF2B5EF4-FFF2-40B4-BE49-F238E27FC236}">
                <a16:creationId xmlns:a16="http://schemas.microsoft.com/office/drawing/2014/main" id="{11FA7DC9-356B-4588-9414-01D1849CBF96}"/>
              </a:ext>
            </a:extLst>
          </p:cNvPr>
          <p:cNvSpPr>
            <a:spLocks noGrp="1"/>
          </p:cNvSpPr>
          <p:nvPr>
            <p:ph type="body" sz="quarter" idx="11" hasCustomPrompt="1"/>
          </p:nvPr>
        </p:nvSpPr>
        <p:spPr>
          <a:xfrm>
            <a:off x="6427474" y="4014050"/>
            <a:ext cx="3877110" cy="431020"/>
          </a:xfrm>
          <a:prstGeom prst="rect">
            <a:avLst/>
          </a:prstGeom>
        </p:spPr>
        <p:txBody>
          <a:bodyPr/>
          <a:lstStyle>
            <a:lvl1pPr marL="0" indent="0">
              <a:buNone/>
              <a:defRPr sz="2800">
                <a:latin typeface="Myanmar Text" panose="020B0502040204020203" pitchFamily="34" charset="0"/>
                <a:cs typeface="Myanmar Text" panose="020B0502040204020203" pitchFamily="34" charset="0"/>
              </a:defRPr>
            </a:lvl1pPr>
            <a:lvl2pPr marL="457200" indent="0">
              <a:buNone/>
              <a:defRPr sz="1600">
                <a:latin typeface="Myanmar Text" panose="020B0502040204020203" pitchFamily="34" charset="0"/>
                <a:cs typeface="Myanmar Text" panose="020B0502040204020203" pitchFamily="34" charset="0"/>
              </a:defRPr>
            </a:lvl2pPr>
            <a:lvl3pPr marL="914400" indent="0">
              <a:buNone/>
              <a:defRPr sz="1600">
                <a:latin typeface="Myanmar Text" panose="020B0502040204020203" pitchFamily="34" charset="0"/>
                <a:cs typeface="Myanmar Text" panose="020B0502040204020203" pitchFamily="34" charset="0"/>
              </a:defRPr>
            </a:lvl3pPr>
            <a:lvl4pPr marL="1371600" indent="0">
              <a:buNone/>
              <a:defRPr sz="1600">
                <a:latin typeface="Myanmar Text" panose="020B0502040204020203" pitchFamily="34" charset="0"/>
                <a:cs typeface="Myanmar Text" panose="020B0502040204020203" pitchFamily="34" charset="0"/>
              </a:defRPr>
            </a:lvl4pPr>
            <a:lvl5pPr marL="1828800" indent="0">
              <a:buNone/>
              <a:defRPr sz="1600">
                <a:latin typeface="Myanmar Text" panose="020B0502040204020203" pitchFamily="34" charset="0"/>
                <a:cs typeface="Myanmar Text" panose="020B0502040204020203" pitchFamily="34" charset="0"/>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Username</a:t>
            </a:r>
          </a:p>
        </p:txBody>
      </p:sp>
      <p:sp>
        <p:nvSpPr>
          <p:cNvPr id="49" name="Text Placeholder 2">
            <a:extLst>
              <a:ext uri="{FF2B5EF4-FFF2-40B4-BE49-F238E27FC236}">
                <a16:creationId xmlns:a16="http://schemas.microsoft.com/office/drawing/2014/main" id="{D6C3908C-2182-4F4B-83D0-398CD98089D0}"/>
              </a:ext>
            </a:extLst>
          </p:cNvPr>
          <p:cNvSpPr>
            <a:spLocks noGrp="1"/>
          </p:cNvSpPr>
          <p:nvPr>
            <p:ph type="body" sz="quarter" idx="12" hasCustomPrompt="1"/>
          </p:nvPr>
        </p:nvSpPr>
        <p:spPr>
          <a:xfrm>
            <a:off x="6427474" y="5591136"/>
            <a:ext cx="3877110" cy="431020"/>
          </a:xfrm>
          <a:prstGeom prst="rect">
            <a:avLst/>
          </a:prstGeom>
        </p:spPr>
        <p:txBody>
          <a:bodyPr/>
          <a:lstStyle>
            <a:lvl1pPr marL="0" indent="0">
              <a:buNone/>
              <a:defRPr sz="2800">
                <a:latin typeface="Myanmar Text" panose="020B0502040204020203" pitchFamily="34" charset="0"/>
                <a:cs typeface="Myanmar Text" panose="020B0502040204020203" pitchFamily="34" charset="0"/>
              </a:defRPr>
            </a:lvl1pPr>
            <a:lvl2pPr marL="457200" indent="0">
              <a:buNone/>
              <a:defRPr sz="1600">
                <a:latin typeface="Myanmar Text" panose="020B0502040204020203" pitchFamily="34" charset="0"/>
                <a:cs typeface="Myanmar Text" panose="020B0502040204020203" pitchFamily="34" charset="0"/>
              </a:defRPr>
            </a:lvl2pPr>
            <a:lvl3pPr marL="914400" indent="0">
              <a:buNone/>
              <a:defRPr sz="1600">
                <a:latin typeface="Myanmar Text" panose="020B0502040204020203" pitchFamily="34" charset="0"/>
                <a:cs typeface="Myanmar Text" panose="020B0502040204020203" pitchFamily="34" charset="0"/>
              </a:defRPr>
            </a:lvl3pPr>
            <a:lvl4pPr marL="1371600" indent="0">
              <a:buNone/>
              <a:defRPr sz="1600">
                <a:latin typeface="Myanmar Text" panose="020B0502040204020203" pitchFamily="34" charset="0"/>
                <a:cs typeface="Myanmar Text" panose="020B0502040204020203" pitchFamily="34" charset="0"/>
              </a:defRPr>
            </a:lvl4pPr>
            <a:lvl5pPr marL="1828800" indent="0">
              <a:buNone/>
              <a:defRPr sz="1600">
                <a:latin typeface="Myanmar Text" panose="020B0502040204020203" pitchFamily="34" charset="0"/>
                <a:cs typeface="Myanmar Text" panose="020B0502040204020203" pitchFamily="34" charset="0"/>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Username</a:t>
            </a:r>
          </a:p>
        </p:txBody>
      </p:sp>
      <p:sp>
        <p:nvSpPr>
          <p:cNvPr id="50" name="Text Placeholder 2">
            <a:extLst>
              <a:ext uri="{FF2B5EF4-FFF2-40B4-BE49-F238E27FC236}">
                <a16:creationId xmlns:a16="http://schemas.microsoft.com/office/drawing/2014/main" id="{D0164C68-E787-4C76-AAE7-5FC22C910C56}"/>
              </a:ext>
            </a:extLst>
          </p:cNvPr>
          <p:cNvSpPr>
            <a:spLocks noGrp="1"/>
          </p:cNvSpPr>
          <p:nvPr>
            <p:ph type="body" sz="quarter" idx="13" hasCustomPrompt="1"/>
          </p:nvPr>
        </p:nvSpPr>
        <p:spPr>
          <a:xfrm>
            <a:off x="857250" y="5153025"/>
            <a:ext cx="2670175" cy="654050"/>
          </a:xfrm>
          <a:prstGeom prst="rect">
            <a:avLst/>
          </a:prstGeom>
          <a:solidFill>
            <a:schemeClr val="bg1"/>
          </a:solidFill>
        </p:spPr>
        <p:txBody>
          <a:bodyPr anchor="ctr"/>
          <a:lstStyle>
            <a:lvl1pPr marL="0" indent="0" algn="ctr">
              <a:buNone/>
              <a:defRPr sz="1600">
                <a:latin typeface="Myanmar Text" panose="020B0502040204020203" pitchFamily="34" charset="0"/>
                <a:cs typeface="Myanmar Text" panose="020B0502040204020203" pitchFamily="34" charset="0"/>
              </a:defRPr>
            </a:lvl1pPr>
            <a:lvl2pPr marL="457200" indent="0">
              <a:buNone/>
              <a:defRPr sz="1400">
                <a:latin typeface="Myanmar Text" panose="020B0502040204020203" pitchFamily="34" charset="0"/>
                <a:cs typeface="Myanmar Text" panose="020B0502040204020203" pitchFamily="34" charset="0"/>
              </a:defRPr>
            </a:lvl2pPr>
            <a:lvl3pPr marL="914400" indent="0">
              <a:buNone/>
              <a:defRPr sz="1400">
                <a:latin typeface="Myanmar Text" panose="020B0502040204020203" pitchFamily="34" charset="0"/>
                <a:cs typeface="Myanmar Text" panose="020B0502040204020203" pitchFamily="34" charset="0"/>
              </a:defRPr>
            </a:lvl3pPr>
            <a:lvl4pPr marL="1371600" indent="0">
              <a:buNone/>
              <a:defRPr sz="1400">
                <a:latin typeface="Myanmar Text" panose="020B0502040204020203" pitchFamily="34" charset="0"/>
                <a:cs typeface="Myanmar Text" panose="020B0502040204020203" pitchFamily="34" charset="0"/>
              </a:defRPr>
            </a:lvl4pPr>
            <a:lvl5pPr marL="1828800" indent="0">
              <a:buNone/>
              <a:defRPr sz="1400">
                <a:latin typeface="Myanmar Text" panose="020B0502040204020203" pitchFamily="34" charset="0"/>
                <a:cs typeface="Myanmar Text" panose="020B0502040204020203" pitchFamily="34" charset="0"/>
              </a:defRPr>
            </a:lvl5pPr>
          </a:lstStyle>
          <a:p>
            <a:pPr lvl="0"/>
            <a:r>
              <a:rPr lang="en-US" dirty="0"/>
              <a:t>NAME SURNAME</a:t>
            </a:r>
          </a:p>
        </p:txBody>
      </p:sp>
    </p:spTree>
    <p:extLst>
      <p:ext uri="{BB962C8B-B14F-4D97-AF65-F5344CB8AC3E}">
        <p14:creationId xmlns:p14="http://schemas.microsoft.com/office/powerpoint/2010/main" val="40796471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2BC59F-9B86-4FA0-A9C2-8F1D124E242A}"/>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9FA19770-7324-48F6-821F-A18BF9257D62}"/>
              </a:ext>
            </a:extLst>
          </p:cNvPr>
          <p:cNvSpPr>
            <a:spLocks noGrp="1"/>
          </p:cNvSpPr>
          <p:nvPr>
            <p:ph idx="1"/>
          </p:nvPr>
        </p:nvSpPr>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1">
            <a:extLst>
              <a:ext uri="{FF2B5EF4-FFF2-40B4-BE49-F238E27FC236}">
                <a16:creationId xmlns:a16="http://schemas.microsoft.com/office/drawing/2014/main" id="{E0D7BCD4-EC54-48B8-93D4-8BF0E77137B8}"/>
              </a:ext>
            </a:extLst>
          </p:cNvPr>
          <p:cNvSpPr txBox="1">
            <a:spLocks/>
          </p:cNvSpPr>
          <p:nvPr userDrawn="1"/>
        </p:nvSpPr>
        <p:spPr>
          <a:xfrm>
            <a:off x="11288807" y="6342454"/>
            <a:ext cx="554704"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solidFill>
                <a:latin typeface="Myanmar Text" panose="020B0502040204020203" pitchFamily="34" charset="0"/>
                <a:ea typeface="+mn-ea"/>
                <a:cs typeface="Myanmar Tex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36C95AE-7298-45E1-9514-94AFF5BED89B}" type="slidenum">
              <a:rPr lang="en-US" smtClean="0"/>
              <a:pPr/>
              <a:t>‹#›</a:t>
            </a:fld>
            <a:endParaRPr lang="en-US" dirty="0"/>
          </a:p>
        </p:txBody>
      </p:sp>
    </p:spTree>
    <p:extLst>
      <p:ext uri="{BB962C8B-B14F-4D97-AF65-F5344CB8AC3E}">
        <p14:creationId xmlns:p14="http://schemas.microsoft.com/office/powerpoint/2010/main" val="41994284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4DD0B960-701B-4AFB-ACA3-6EA428F85AB9}"/>
              </a:ext>
            </a:extLst>
          </p:cNvPr>
          <p:cNvSpPr txBox="1">
            <a:spLocks/>
          </p:cNvSpPr>
          <p:nvPr userDrawn="1"/>
        </p:nvSpPr>
        <p:spPr>
          <a:xfrm>
            <a:off x="325315" y="136525"/>
            <a:ext cx="11028485" cy="62651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000" kern="1200">
                <a:solidFill>
                  <a:schemeClr val="bg1"/>
                </a:solidFill>
                <a:latin typeface="Myanmar Text" panose="020B0502040204020203" pitchFamily="34" charset="0"/>
                <a:ea typeface="+mj-ea"/>
                <a:cs typeface="Myanmar Text" panose="020B0502040204020203" pitchFamily="34" charset="0"/>
              </a:defRPr>
            </a:lvl1pPr>
          </a:lstStyle>
          <a:p>
            <a:r>
              <a:rPr lang="en-US"/>
              <a:t>Click to edit Master title style</a:t>
            </a:r>
            <a:endParaRPr lang="en-US" dirty="0"/>
          </a:p>
        </p:txBody>
      </p:sp>
      <p:sp>
        <p:nvSpPr>
          <p:cNvPr id="9" name="Content Placeholder 2">
            <a:extLst>
              <a:ext uri="{FF2B5EF4-FFF2-40B4-BE49-F238E27FC236}">
                <a16:creationId xmlns:a16="http://schemas.microsoft.com/office/drawing/2014/main" id="{FED2ED3B-E943-4DF8-9D1F-69308AD3CA5E}"/>
              </a:ext>
            </a:extLst>
          </p:cNvPr>
          <p:cNvSpPr>
            <a:spLocks noGrp="1"/>
          </p:cNvSpPr>
          <p:nvPr>
            <p:ph sz="half" idx="1"/>
          </p:nvPr>
        </p:nvSpPr>
        <p:spPr>
          <a:xfrm>
            <a:off x="559777" y="1397977"/>
            <a:ext cx="11028485" cy="4778986"/>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1">
            <a:extLst>
              <a:ext uri="{FF2B5EF4-FFF2-40B4-BE49-F238E27FC236}">
                <a16:creationId xmlns:a16="http://schemas.microsoft.com/office/drawing/2014/main" id="{A1612985-1093-4638-832E-53A8701F9775}"/>
              </a:ext>
            </a:extLst>
          </p:cNvPr>
          <p:cNvSpPr txBox="1">
            <a:spLocks/>
          </p:cNvSpPr>
          <p:nvPr userDrawn="1"/>
        </p:nvSpPr>
        <p:spPr>
          <a:xfrm>
            <a:off x="11288807" y="6342454"/>
            <a:ext cx="554704"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solidFill>
                <a:latin typeface="Myanmar Text" panose="020B0502040204020203" pitchFamily="34" charset="0"/>
                <a:ea typeface="+mn-ea"/>
                <a:cs typeface="Myanmar Tex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36C95AE-7298-45E1-9514-94AFF5BED89B}" type="slidenum">
              <a:rPr lang="en-US" smtClean="0"/>
              <a:pPr/>
              <a:t>‹#›</a:t>
            </a:fld>
            <a:endParaRPr lang="en-US" dirty="0"/>
          </a:p>
        </p:txBody>
      </p:sp>
    </p:spTree>
    <p:extLst>
      <p:ext uri="{BB962C8B-B14F-4D97-AF65-F5344CB8AC3E}">
        <p14:creationId xmlns:p14="http://schemas.microsoft.com/office/powerpoint/2010/main" val="33799895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A9556F-F76D-4536-B215-51A5594BDF79}"/>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E9582BCA-8879-473B-8E6E-620CDFA6398A}"/>
              </a:ext>
            </a:extLst>
          </p:cNvPr>
          <p:cNvSpPr>
            <a:spLocks noGrp="1"/>
          </p:cNvSpPr>
          <p:nvPr>
            <p:ph sz="half" idx="1"/>
          </p:nvPr>
        </p:nvSpPr>
        <p:spPr>
          <a:xfrm>
            <a:off x="838200" y="1397977"/>
            <a:ext cx="5181600" cy="4778986"/>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4CEEB6FF-C2DF-4137-83B8-784EE07F06D3}"/>
              </a:ext>
            </a:extLst>
          </p:cNvPr>
          <p:cNvSpPr>
            <a:spLocks noGrp="1"/>
          </p:cNvSpPr>
          <p:nvPr>
            <p:ph sz="half" idx="2"/>
          </p:nvPr>
        </p:nvSpPr>
        <p:spPr>
          <a:xfrm>
            <a:off x="6172200" y="1397977"/>
            <a:ext cx="5181600" cy="4778986"/>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1">
            <a:extLst>
              <a:ext uri="{FF2B5EF4-FFF2-40B4-BE49-F238E27FC236}">
                <a16:creationId xmlns:a16="http://schemas.microsoft.com/office/drawing/2014/main" id="{7C57D15D-266F-4120-B985-3925A771B8AC}"/>
              </a:ext>
            </a:extLst>
          </p:cNvPr>
          <p:cNvSpPr txBox="1">
            <a:spLocks/>
          </p:cNvSpPr>
          <p:nvPr userDrawn="1"/>
        </p:nvSpPr>
        <p:spPr>
          <a:xfrm>
            <a:off x="11288807" y="6342454"/>
            <a:ext cx="554704"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solidFill>
                <a:latin typeface="Myanmar Text" panose="020B0502040204020203" pitchFamily="34" charset="0"/>
                <a:ea typeface="+mn-ea"/>
                <a:cs typeface="Myanmar Tex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36C95AE-7298-45E1-9514-94AFF5BED89B}" type="slidenum">
              <a:rPr lang="en-US" smtClean="0"/>
              <a:pPr/>
              <a:t>‹#›</a:t>
            </a:fld>
            <a:endParaRPr lang="en-US" dirty="0"/>
          </a:p>
        </p:txBody>
      </p:sp>
    </p:spTree>
    <p:extLst>
      <p:ext uri="{BB962C8B-B14F-4D97-AF65-F5344CB8AC3E}">
        <p14:creationId xmlns:p14="http://schemas.microsoft.com/office/powerpoint/2010/main" val="1801060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DF69D4-6477-416C-9149-3798C53DE7EF}"/>
              </a:ext>
            </a:extLst>
          </p:cNvPr>
          <p:cNvSpPr>
            <a:spLocks noGrp="1"/>
          </p:cNvSpPr>
          <p:nvPr>
            <p:ph type="title"/>
          </p:nvPr>
        </p:nvSpPr>
        <p:spPr>
          <a:xfrm>
            <a:off x="839788" y="136525"/>
            <a:ext cx="10515600" cy="593725"/>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89BF0F19-6248-49D7-982A-2BF43C0AE02D}"/>
              </a:ext>
            </a:extLst>
          </p:cNvPr>
          <p:cNvSpPr>
            <a:spLocks noGrp="1"/>
          </p:cNvSpPr>
          <p:nvPr>
            <p:ph type="body" idx="1"/>
          </p:nvPr>
        </p:nvSpPr>
        <p:spPr>
          <a:xfrm>
            <a:off x="836612" y="1315001"/>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C142F975-0F92-4365-A05A-2785CE6D4EB5}"/>
              </a:ext>
            </a:extLst>
          </p:cNvPr>
          <p:cNvSpPr>
            <a:spLocks noGrp="1"/>
          </p:cNvSpPr>
          <p:nvPr>
            <p:ph sz="half" idx="2"/>
          </p:nvPr>
        </p:nvSpPr>
        <p:spPr>
          <a:xfrm>
            <a:off x="839788" y="2305600"/>
            <a:ext cx="5157787" cy="388406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4ED9DDD-50F2-456A-A6B2-51DE3B87B110}"/>
              </a:ext>
            </a:extLst>
          </p:cNvPr>
          <p:cNvSpPr>
            <a:spLocks noGrp="1"/>
          </p:cNvSpPr>
          <p:nvPr>
            <p:ph type="body" sz="quarter" idx="3"/>
          </p:nvPr>
        </p:nvSpPr>
        <p:spPr>
          <a:xfrm>
            <a:off x="6170611" y="1315001"/>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ADA3D247-9518-47B9-B213-B96E8BE79A2E}"/>
              </a:ext>
            </a:extLst>
          </p:cNvPr>
          <p:cNvSpPr>
            <a:spLocks noGrp="1"/>
          </p:cNvSpPr>
          <p:nvPr>
            <p:ph sz="quarter" idx="4"/>
          </p:nvPr>
        </p:nvSpPr>
        <p:spPr>
          <a:xfrm>
            <a:off x="6172200" y="2305600"/>
            <a:ext cx="5183188" cy="388406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0CB8C5B-701D-41E0-92D7-5D2B1244BAA3}"/>
              </a:ext>
            </a:extLst>
          </p:cNvPr>
          <p:cNvSpPr>
            <a:spLocks noGrp="1"/>
          </p:cNvSpPr>
          <p:nvPr>
            <p:ph type="dt" sz="half" idx="10"/>
          </p:nvPr>
        </p:nvSpPr>
        <p:spPr>
          <a:xfrm>
            <a:off x="838200" y="6356350"/>
            <a:ext cx="2743200" cy="365125"/>
          </a:xfrm>
          <a:prstGeom prst="rect">
            <a:avLst/>
          </a:prstGeom>
        </p:spPr>
        <p:txBody>
          <a:bodyPr/>
          <a:lstStyle/>
          <a:p>
            <a:fld id="{0AE94EDD-D22A-4702-AFE1-732A7AD641D0}" type="datetimeFigureOut">
              <a:rPr lang="en-US" smtClean="0"/>
              <a:t>09/21/21</a:t>
            </a:fld>
            <a:endParaRPr lang="en-US"/>
          </a:p>
        </p:txBody>
      </p:sp>
      <p:sp>
        <p:nvSpPr>
          <p:cNvPr id="8" name="Footer Placeholder 7">
            <a:extLst>
              <a:ext uri="{FF2B5EF4-FFF2-40B4-BE49-F238E27FC236}">
                <a16:creationId xmlns:a16="http://schemas.microsoft.com/office/drawing/2014/main" id="{5F33895A-BC23-4C69-8B82-3461122A341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10" name="Slide Number Placeholder 1">
            <a:extLst>
              <a:ext uri="{FF2B5EF4-FFF2-40B4-BE49-F238E27FC236}">
                <a16:creationId xmlns:a16="http://schemas.microsoft.com/office/drawing/2014/main" id="{6C455858-F087-402B-A1DE-B80C08616A84}"/>
              </a:ext>
            </a:extLst>
          </p:cNvPr>
          <p:cNvSpPr txBox="1">
            <a:spLocks/>
          </p:cNvSpPr>
          <p:nvPr userDrawn="1"/>
        </p:nvSpPr>
        <p:spPr>
          <a:xfrm>
            <a:off x="11288807" y="6342454"/>
            <a:ext cx="554704"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solidFill>
                <a:latin typeface="Myanmar Text" panose="020B0502040204020203" pitchFamily="34" charset="0"/>
                <a:ea typeface="+mn-ea"/>
                <a:cs typeface="Myanmar Tex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36C95AE-7298-45E1-9514-94AFF5BED89B}" type="slidenum">
              <a:rPr lang="en-US" smtClean="0"/>
              <a:pPr/>
              <a:t>‹#›</a:t>
            </a:fld>
            <a:endParaRPr lang="en-US" dirty="0"/>
          </a:p>
        </p:txBody>
      </p:sp>
    </p:spTree>
    <p:extLst>
      <p:ext uri="{BB962C8B-B14F-4D97-AF65-F5344CB8AC3E}">
        <p14:creationId xmlns:p14="http://schemas.microsoft.com/office/powerpoint/2010/main" val="16978032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266FA1-525F-4317-9E22-7790CFBED48D}"/>
              </a:ext>
            </a:extLst>
          </p:cNvPr>
          <p:cNvSpPr>
            <a:spLocks noGrp="1"/>
          </p:cNvSpPr>
          <p:nvPr>
            <p:ph type="title"/>
          </p:nvPr>
        </p:nvSpPr>
        <p:spPr/>
        <p:txBody>
          <a:bodyPr/>
          <a:lstStyle/>
          <a:p>
            <a:r>
              <a:rPr lang="en-US"/>
              <a:t>Click to edit Master title style</a:t>
            </a:r>
          </a:p>
        </p:txBody>
      </p:sp>
      <p:sp>
        <p:nvSpPr>
          <p:cNvPr id="4" name="Slide Number Placeholder 1">
            <a:extLst>
              <a:ext uri="{FF2B5EF4-FFF2-40B4-BE49-F238E27FC236}">
                <a16:creationId xmlns:a16="http://schemas.microsoft.com/office/drawing/2014/main" id="{B1C931D4-90A3-4AB5-8DA2-247671297E0B}"/>
              </a:ext>
            </a:extLst>
          </p:cNvPr>
          <p:cNvSpPr txBox="1">
            <a:spLocks/>
          </p:cNvSpPr>
          <p:nvPr userDrawn="1"/>
        </p:nvSpPr>
        <p:spPr>
          <a:xfrm>
            <a:off x="11288807" y="6342454"/>
            <a:ext cx="554704"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solidFill>
                <a:latin typeface="Myanmar Text" panose="020B0502040204020203" pitchFamily="34" charset="0"/>
                <a:ea typeface="+mn-ea"/>
                <a:cs typeface="Myanmar Tex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36C95AE-7298-45E1-9514-94AFF5BED89B}" type="slidenum">
              <a:rPr lang="en-US" smtClean="0"/>
              <a:pPr/>
              <a:t>‹#›</a:t>
            </a:fld>
            <a:endParaRPr lang="en-US" dirty="0"/>
          </a:p>
        </p:txBody>
      </p:sp>
    </p:spTree>
    <p:extLst>
      <p:ext uri="{BB962C8B-B14F-4D97-AF65-F5344CB8AC3E}">
        <p14:creationId xmlns:p14="http://schemas.microsoft.com/office/powerpoint/2010/main" val="32051144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Slide Number Placeholder 1">
            <a:extLst>
              <a:ext uri="{FF2B5EF4-FFF2-40B4-BE49-F238E27FC236}">
                <a16:creationId xmlns:a16="http://schemas.microsoft.com/office/drawing/2014/main" id="{CE0F04AB-6CE2-4EAB-91AD-8BC57A9D9D57}"/>
              </a:ext>
            </a:extLst>
          </p:cNvPr>
          <p:cNvSpPr txBox="1">
            <a:spLocks/>
          </p:cNvSpPr>
          <p:nvPr userDrawn="1"/>
        </p:nvSpPr>
        <p:spPr>
          <a:xfrm>
            <a:off x="11288807" y="6342454"/>
            <a:ext cx="554704"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solidFill>
                <a:latin typeface="Myanmar Text" panose="020B0502040204020203" pitchFamily="34" charset="0"/>
                <a:ea typeface="+mn-ea"/>
                <a:cs typeface="Myanmar Tex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36C95AE-7298-45E1-9514-94AFF5BED89B}" type="slidenum">
              <a:rPr lang="en-US" smtClean="0"/>
              <a:pPr/>
              <a:t>‹#›</a:t>
            </a:fld>
            <a:endParaRPr lang="en-US" dirty="0"/>
          </a:p>
        </p:txBody>
      </p:sp>
    </p:spTree>
    <p:extLst>
      <p:ext uri="{BB962C8B-B14F-4D97-AF65-F5344CB8AC3E}">
        <p14:creationId xmlns:p14="http://schemas.microsoft.com/office/powerpoint/2010/main" val="28162243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A6AE6-60D2-4E33-8E1F-23478EEFED51}"/>
              </a:ext>
            </a:extLst>
          </p:cNvPr>
          <p:cNvSpPr>
            <a:spLocks noGrp="1"/>
          </p:cNvSpPr>
          <p:nvPr>
            <p:ph type="title"/>
          </p:nvPr>
        </p:nvSpPr>
        <p:spPr>
          <a:xfrm>
            <a:off x="839788" y="457200"/>
            <a:ext cx="3932237" cy="1600200"/>
          </a:xfrm>
        </p:spPr>
        <p:txBody>
          <a:bodyPr anchor="b"/>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78FBDEC3-FFF5-460C-A151-0A4191D041EA}"/>
              </a:ext>
            </a:extLst>
          </p:cNvPr>
          <p:cNvSpPr>
            <a:spLocks noGrp="1"/>
          </p:cNvSpPr>
          <p:nvPr>
            <p:ph idx="1"/>
          </p:nvPr>
        </p:nvSpPr>
        <p:spPr>
          <a:xfrm>
            <a:off x="5183188" y="987425"/>
            <a:ext cx="6172200" cy="53689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AA4F2156-C613-4386-9588-88B6DE84D034}"/>
              </a:ext>
            </a:extLst>
          </p:cNvPr>
          <p:cNvSpPr>
            <a:spLocks noGrp="1"/>
          </p:cNvSpPr>
          <p:nvPr>
            <p:ph type="body" sz="half" idx="2"/>
          </p:nvPr>
        </p:nvSpPr>
        <p:spPr>
          <a:xfrm>
            <a:off x="839788" y="2057400"/>
            <a:ext cx="3932237" cy="429895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Edit Master text styles</a:t>
            </a:r>
          </a:p>
        </p:txBody>
      </p:sp>
      <p:sp>
        <p:nvSpPr>
          <p:cNvPr id="6" name="Slide Number Placeholder 1">
            <a:extLst>
              <a:ext uri="{FF2B5EF4-FFF2-40B4-BE49-F238E27FC236}">
                <a16:creationId xmlns:a16="http://schemas.microsoft.com/office/drawing/2014/main" id="{C525943E-5F35-409A-9E3A-BF5A4AE5AF58}"/>
              </a:ext>
            </a:extLst>
          </p:cNvPr>
          <p:cNvSpPr txBox="1">
            <a:spLocks/>
          </p:cNvSpPr>
          <p:nvPr userDrawn="1"/>
        </p:nvSpPr>
        <p:spPr>
          <a:xfrm>
            <a:off x="11288807" y="6342454"/>
            <a:ext cx="554704"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solidFill>
                <a:latin typeface="Myanmar Text" panose="020B0502040204020203" pitchFamily="34" charset="0"/>
                <a:ea typeface="+mn-ea"/>
                <a:cs typeface="Myanmar Tex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36C95AE-7298-45E1-9514-94AFF5BED89B}" type="slidenum">
              <a:rPr lang="en-US" smtClean="0"/>
              <a:pPr/>
              <a:t>‹#›</a:t>
            </a:fld>
            <a:endParaRPr lang="en-US" dirty="0"/>
          </a:p>
        </p:txBody>
      </p:sp>
    </p:spTree>
    <p:extLst>
      <p:ext uri="{BB962C8B-B14F-4D97-AF65-F5344CB8AC3E}">
        <p14:creationId xmlns:p14="http://schemas.microsoft.com/office/powerpoint/2010/main" val="22938718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96C116-AF6F-4997-ACC1-0FCECB8326C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14A95C7-ECE9-468B-98CC-FBBAA068C469}"/>
              </a:ext>
            </a:extLst>
          </p:cNvPr>
          <p:cNvSpPr>
            <a:spLocks noGrp="1"/>
          </p:cNvSpPr>
          <p:nvPr>
            <p:ph type="pic" idx="1"/>
          </p:nvPr>
        </p:nvSpPr>
        <p:spPr>
          <a:xfrm>
            <a:off x="5183188" y="987425"/>
            <a:ext cx="6172200" cy="528149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0B2C95F-019C-4AB5-B794-7F0192CBD9D4}"/>
              </a:ext>
            </a:extLst>
          </p:cNvPr>
          <p:cNvSpPr>
            <a:spLocks noGrp="1"/>
          </p:cNvSpPr>
          <p:nvPr>
            <p:ph type="body" sz="half" idx="2"/>
          </p:nvPr>
        </p:nvSpPr>
        <p:spPr>
          <a:xfrm>
            <a:off x="839788" y="2057399"/>
            <a:ext cx="3932237" cy="421151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6" name="Slide Number Placeholder 1">
            <a:extLst>
              <a:ext uri="{FF2B5EF4-FFF2-40B4-BE49-F238E27FC236}">
                <a16:creationId xmlns:a16="http://schemas.microsoft.com/office/drawing/2014/main" id="{82D48117-DF5F-448E-909C-92F62D52F1F7}"/>
              </a:ext>
            </a:extLst>
          </p:cNvPr>
          <p:cNvSpPr txBox="1">
            <a:spLocks/>
          </p:cNvSpPr>
          <p:nvPr userDrawn="1"/>
        </p:nvSpPr>
        <p:spPr>
          <a:xfrm>
            <a:off x="11288807" y="6342454"/>
            <a:ext cx="554704"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solidFill>
                <a:latin typeface="Myanmar Text" panose="020B0502040204020203" pitchFamily="34" charset="0"/>
                <a:ea typeface="+mn-ea"/>
                <a:cs typeface="Myanmar Tex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36C95AE-7298-45E1-9514-94AFF5BED89B}" type="slidenum">
              <a:rPr lang="en-US" smtClean="0"/>
              <a:pPr/>
              <a:t>‹#›</a:t>
            </a:fld>
            <a:endParaRPr lang="en-US" dirty="0"/>
          </a:p>
        </p:txBody>
      </p:sp>
    </p:spTree>
    <p:extLst>
      <p:ext uri="{BB962C8B-B14F-4D97-AF65-F5344CB8AC3E}">
        <p14:creationId xmlns:p14="http://schemas.microsoft.com/office/powerpoint/2010/main" val="22245323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D0DE82D-6084-439C-9C1D-824723D3DC0B}"/>
              </a:ext>
            </a:extLst>
          </p:cNvPr>
          <p:cNvSpPr/>
          <p:nvPr userDrawn="1"/>
        </p:nvSpPr>
        <p:spPr>
          <a:xfrm>
            <a:off x="0" y="-3366"/>
            <a:ext cx="12192000" cy="837691"/>
          </a:xfrm>
          <a:prstGeom prst="rect">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7022BA7C-37D0-44E5-AB27-4B56644B0032}"/>
              </a:ext>
            </a:extLst>
          </p:cNvPr>
          <p:cNvSpPr>
            <a:spLocks noGrp="1"/>
          </p:cNvSpPr>
          <p:nvPr>
            <p:ph type="title"/>
          </p:nvPr>
        </p:nvSpPr>
        <p:spPr>
          <a:xfrm>
            <a:off x="325315" y="136525"/>
            <a:ext cx="11028485" cy="626517"/>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a:extLst>
              <a:ext uri="{FF2B5EF4-FFF2-40B4-BE49-F238E27FC236}">
                <a16:creationId xmlns:a16="http://schemas.microsoft.com/office/drawing/2014/main" id="{000379F3-6862-45A1-9C1B-92D70CDAD0B0}"/>
              </a:ext>
            </a:extLst>
          </p:cNvPr>
          <p:cNvSpPr>
            <a:spLocks noGrp="1"/>
          </p:cNvSpPr>
          <p:nvPr>
            <p:ph type="body" idx="1"/>
          </p:nvPr>
        </p:nvSpPr>
        <p:spPr>
          <a:xfrm>
            <a:off x="325315" y="1345757"/>
            <a:ext cx="11028485" cy="5375718"/>
          </a:xfrm>
          <a:prstGeom prst="rect">
            <a:avLst/>
          </a:prstGeom>
          <a:noFill/>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70667B35-61BF-49B0-8905-15C1439D1DB2}"/>
              </a:ext>
            </a:extLst>
          </p:cNvPr>
          <p:cNvSpPr>
            <a:spLocks noGrp="1"/>
          </p:cNvSpPr>
          <p:nvPr>
            <p:ph type="sldNum" sz="quarter" idx="4"/>
          </p:nvPr>
        </p:nvSpPr>
        <p:spPr>
          <a:xfrm>
            <a:off x="11353799" y="6356350"/>
            <a:ext cx="624251" cy="365125"/>
          </a:xfrm>
          <a:prstGeom prst="rect">
            <a:avLst/>
          </a:prstGeom>
        </p:spPr>
        <p:txBody>
          <a:bodyPr vert="horz" lIns="91440" tIns="45720" rIns="91440" bIns="45720" rtlCol="0" anchor="ctr"/>
          <a:lstStyle>
            <a:lvl1pPr algn="r">
              <a:defRPr sz="1200">
                <a:solidFill>
                  <a:schemeClr val="tx1"/>
                </a:solidFill>
                <a:latin typeface="Myanmar Text" panose="020B0502040204020203" pitchFamily="34" charset="0"/>
                <a:cs typeface="Myanmar Text" panose="020B0502040204020203" pitchFamily="34" charset="0"/>
              </a:defRPr>
            </a:lvl1pPr>
          </a:lstStyle>
          <a:p>
            <a:fld id="{70358BDA-5E66-42DF-962F-84FC2D4B6D98}" type="slidenum">
              <a:rPr lang="en-US" smtClean="0"/>
              <a:pPr/>
              <a:t>‹#›</a:t>
            </a:fld>
            <a:endParaRPr lang="en-US" dirty="0"/>
          </a:p>
        </p:txBody>
      </p:sp>
      <p:sp>
        <p:nvSpPr>
          <p:cNvPr id="9" name="Oval 8">
            <a:extLst>
              <a:ext uri="{FF2B5EF4-FFF2-40B4-BE49-F238E27FC236}">
                <a16:creationId xmlns:a16="http://schemas.microsoft.com/office/drawing/2014/main" id="{65F6B68D-7A38-48C2-B2D5-839DB1F52D9E}"/>
              </a:ext>
            </a:extLst>
          </p:cNvPr>
          <p:cNvSpPr/>
          <p:nvPr userDrawn="1"/>
        </p:nvSpPr>
        <p:spPr>
          <a:xfrm>
            <a:off x="10841471" y="508066"/>
            <a:ext cx="764142" cy="764142"/>
          </a:xfrm>
          <a:prstGeom prst="ellipse">
            <a:avLst/>
          </a:prstGeom>
          <a:solidFill>
            <a:schemeClr val="bg1"/>
          </a:solidFill>
          <a:ln>
            <a:noFill/>
          </a:ln>
          <a:effectLst>
            <a:outerShdw blurRad="50800" dist="25400" dir="5400000" algn="ctr"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DE84819D-D4C5-41BA-B814-CC1639F9AD6E}"/>
              </a:ext>
            </a:extLst>
          </p:cNvPr>
          <p:cNvPicPr>
            <a:picLocks noChangeAspect="1"/>
          </p:cNvPicPr>
          <p:nvPr userDrawn="1"/>
        </p:nvPicPr>
        <p:blipFill>
          <a:blip r:embed="rId18">
            <a:extLst>
              <a:ext uri="{28A0092B-C50C-407E-A947-70E740481C1C}">
                <a14:useLocalDpi xmlns:a14="http://schemas.microsoft.com/office/drawing/2010/main" val="0"/>
              </a:ext>
            </a:extLst>
          </a:blip>
          <a:stretch>
            <a:fillRect/>
          </a:stretch>
        </p:blipFill>
        <p:spPr>
          <a:xfrm>
            <a:off x="10886378" y="526597"/>
            <a:ext cx="674328" cy="674328"/>
          </a:xfrm>
          <a:prstGeom prst="rect">
            <a:avLst/>
          </a:prstGeom>
        </p:spPr>
      </p:pic>
    </p:spTree>
    <p:extLst>
      <p:ext uri="{BB962C8B-B14F-4D97-AF65-F5344CB8AC3E}">
        <p14:creationId xmlns:p14="http://schemas.microsoft.com/office/powerpoint/2010/main" val="212714013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2" r:id="rId13"/>
    <p:sldLayoutId id="2147483663" r:id="rId14"/>
    <p:sldLayoutId id="2147483665" r:id="rId15"/>
    <p:sldLayoutId id="2147483666" r:id="rId16"/>
  </p:sldLayoutIdLst>
  <p:txStyles>
    <p:titleStyle>
      <a:lvl1pPr algn="l" defTabSz="914400" rtl="0" eaLnBrk="1" latinLnBrk="0" hangingPunct="1">
        <a:lnSpc>
          <a:spcPct val="90000"/>
        </a:lnSpc>
        <a:spcBef>
          <a:spcPct val="0"/>
        </a:spcBef>
        <a:buNone/>
        <a:defRPr sz="3000" kern="1200">
          <a:solidFill>
            <a:schemeClr val="bg1"/>
          </a:solidFill>
          <a:latin typeface="Myanmar Text" panose="020B0502040204020203" pitchFamily="34" charset="0"/>
          <a:ea typeface="+mj-ea"/>
          <a:cs typeface="Myanmar Text" panose="020B0502040204020203"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3200" kern="1200">
          <a:solidFill>
            <a:schemeClr val="tx1"/>
          </a:solidFill>
          <a:latin typeface="Myanmar Text" panose="020B0502040204020203" pitchFamily="34" charset="0"/>
          <a:ea typeface="+mn-ea"/>
          <a:cs typeface="Myanmar Text" panose="020B05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800" kern="1200">
          <a:solidFill>
            <a:schemeClr val="tx1"/>
          </a:solidFill>
          <a:latin typeface="Myanmar Text" panose="020B0502040204020203" pitchFamily="34" charset="0"/>
          <a:ea typeface="+mn-ea"/>
          <a:cs typeface="Myanmar Text"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yanmar Text" panose="020B0502040204020203" pitchFamily="34" charset="0"/>
          <a:ea typeface="+mn-ea"/>
          <a:cs typeface="Myanmar Text"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yanmar Text" panose="020B0502040204020203" pitchFamily="34" charset="0"/>
          <a:ea typeface="+mn-ea"/>
          <a:cs typeface="Myanmar Text"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yanmar Text" panose="020B0502040204020203" pitchFamily="34" charset="0"/>
          <a:ea typeface="+mn-ea"/>
          <a:cs typeface="Myanmar Text"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jpeg"/><Relationship Id="rId7"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jp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9.png"/><Relationship Id="rId3" Type="http://schemas.openxmlformats.org/officeDocument/2006/relationships/image" Target="../media/image16.png"/><Relationship Id="rId7" Type="http://schemas.openxmlformats.org/officeDocument/2006/relationships/hyperlink" Target="https://crossplane.io/" TargetMode="External"/><Relationship Id="rId12" Type="http://schemas.openxmlformats.org/officeDocument/2006/relationships/image" Target="../media/image28.png"/><Relationship Id="rId2" Type="http://schemas.openxmlformats.org/officeDocument/2006/relationships/notesSlide" Target="../notesSlides/notesSlide11.xml"/><Relationship Id="rId16" Type="http://schemas.openxmlformats.org/officeDocument/2006/relationships/hyperlink" Target="https://devopedia.org/container-orchestration" TargetMode="External"/><Relationship Id="rId1" Type="http://schemas.openxmlformats.org/officeDocument/2006/relationships/slideLayout" Target="../slideLayouts/slideLayout2.xml"/><Relationship Id="rId6" Type="http://schemas.openxmlformats.org/officeDocument/2006/relationships/hyperlink" Target="https://kubernetes.io/" TargetMode="External"/><Relationship Id="rId11" Type="http://schemas.openxmlformats.org/officeDocument/2006/relationships/image" Target="../media/image27.svg"/><Relationship Id="rId5" Type="http://schemas.openxmlformats.org/officeDocument/2006/relationships/hyperlink" Target="https://azure.microsoft.com/en-us/services/kubernetes-service/" TargetMode="External"/><Relationship Id="rId15" Type="http://schemas.openxmlformats.org/officeDocument/2006/relationships/image" Target="../media/image31.png"/><Relationship Id="rId10" Type="http://schemas.openxmlformats.org/officeDocument/2006/relationships/image" Target="../media/image26.png"/><Relationship Id="rId4" Type="http://schemas.openxmlformats.org/officeDocument/2006/relationships/hyperlink" Target="https://azure.microsoft.com/en-us/services/service-fabric/" TargetMode="External"/><Relationship Id="rId9" Type="http://schemas.openxmlformats.org/officeDocument/2006/relationships/image" Target="../media/image25.svg"/><Relationship Id="rId14" Type="http://schemas.openxmlformats.org/officeDocument/2006/relationships/image" Target="../media/image30.png"/></Relationships>
</file>

<file path=ppt/slides/_rels/slide1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37.svg"/><Relationship Id="rId3" Type="http://schemas.openxmlformats.org/officeDocument/2006/relationships/image" Target="../media/image16.png"/><Relationship Id="rId7" Type="http://schemas.openxmlformats.org/officeDocument/2006/relationships/hyperlink" Target="https://www.jaegertracing.io/" TargetMode="External"/><Relationship Id="rId12" Type="http://schemas.openxmlformats.org/officeDocument/2006/relationships/image" Target="../media/image36.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hyperlink" Target="https://www.fluentd.org/" TargetMode="External"/><Relationship Id="rId11" Type="http://schemas.openxmlformats.org/officeDocument/2006/relationships/image" Target="../media/image35.png"/><Relationship Id="rId5" Type="http://schemas.openxmlformats.org/officeDocument/2006/relationships/hyperlink" Target="https://prometheus.io/" TargetMode="External"/><Relationship Id="rId10" Type="http://schemas.openxmlformats.org/officeDocument/2006/relationships/image" Target="../media/image34.png"/><Relationship Id="rId4" Type="http://schemas.openxmlformats.org/officeDocument/2006/relationships/hyperlink" Target="https://azure.microsoft.com/en-us/services/monitor/" TargetMode="External"/><Relationship Id="rId9" Type="http://schemas.openxmlformats.org/officeDocument/2006/relationships/image" Target="../media/image33.png"/></Relationships>
</file>

<file path=ppt/slides/_rels/slide1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16.png"/><Relationship Id="rId7" Type="http://schemas.openxmlformats.org/officeDocument/2006/relationships/hyperlink" Target="https://linkerd.io/" TargetMode="External"/><Relationship Id="rId12" Type="http://schemas.openxmlformats.org/officeDocument/2006/relationships/image" Target="../media/image42.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hyperlink" Target="https://www.envoyproxy.io/" TargetMode="External"/><Relationship Id="rId11" Type="http://schemas.openxmlformats.org/officeDocument/2006/relationships/image" Target="../media/image41.png"/><Relationship Id="rId5" Type="http://schemas.openxmlformats.org/officeDocument/2006/relationships/hyperlink" Target="https://coredns.io/" TargetMode="External"/><Relationship Id="rId10" Type="http://schemas.openxmlformats.org/officeDocument/2006/relationships/image" Target="../media/image40.png"/><Relationship Id="rId4" Type="http://schemas.openxmlformats.org/officeDocument/2006/relationships/hyperlink" Target="https://docs.openservicemesh.io/" TargetMode="External"/><Relationship Id="rId9" Type="http://schemas.openxmlformats.org/officeDocument/2006/relationships/image" Target="../media/image39.png"/></Relationships>
</file>

<file path=ppt/slides/_rels/slide1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8" Type="http://schemas.openxmlformats.org/officeDocument/2006/relationships/hyperlink" Target="https://github.com/flannel-io/flannel" TargetMode="External"/><Relationship Id="rId13" Type="http://schemas.openxmlformats.org/officeDocument/2006/relationships/image" Target="../media/image27.svg"/><Relationship Id="rId3" Type="http://schemas.openxmlformats.org/officeDocument/2006/relationships/image" Target="../media/image16.png"/><Relationship Id="rId7" Type="http://schemas.openxmlformats.org/officeDocument/2006/relationships/hyperlink" Target="https://www.tigera.io/project-calico" TargetMode="External"/><Relationship Id="rId12" Type="http://schemas.openxmlformats.org/officeDocument/2006/relationships/image" Target="../media/image26.png"/><Relationship Id="rId17" Type="http://schemas.openxmlformats.org/officeDocument/2006/relationships/image" Target="../media/image46.jpeg"/><Relationship Id="rId2" Type="http://schemas.openxmlformats.org/officeDocument/2006/relationships/notesSlide" Target="../notesSlides/notesSlide17.xml"/><Relationship Id="rId16" Type="http://schemas.openxmlformats.org/officeDocument/2006/relationships/image" Target="../media/image45.png"/><Relationship Id="rId1" Type="http://schemas.openxmlformats.org/officeDocument/2006/relationships/slideLayout" Target="../slideLayouts/slideLayout2.xml"/><Relationship Id="rId6" Type="http://schemas.openxmlformats.org/officeDocument/2006/relationships/hyperlink" Target="https://docs.microsoft.com/en-us/azure/aks/security-controls-policy" TargetMode="External"/><Relationship Id="rId11" Type="http://schemas.openxmlformats.org/officeDocument/2006/relationships/hyperlink" Target="https://falco.org/" TargetMode="External"/><Relationship Id="rId5" Type="http://schemas.openxmlformats.org/officeDocument/2006/relationships/hyperlink" Target="https://docs.microsoft.com/en-us/azure/aks/concepts-network#azure-cni-advanced-networking" TargetMode="External"/><Relationship Id="rId15" Type="http://schemas.openxmlformats.org/officeDocument/2006/relationships/image" Target="../media/image44.png"/><Relationship Id="rId10" Type="http://schemas.openxmlformats.org/officeDocument/2006/relationships/hyperlink" Target="https://www.openpolicyagent.org/" TargetMode="External"/><Relationship Id="rId4" Type="http://schemas.openxmlformats.org/officeDocument/2006/relationships/hyperlink" Target="https://docs.microsoft.com/en-us/azure/aks/manage-azure-rbac" TargetMode="External"/><Relationship Id="rId9" Type="http://schemas.openxmlformats.org/officeDocument/2006/relationships/hyperlink" Target="https://www.weave.works/oss/net/" TargetMode="External"/><Relationship Id="rId14" Type="http://schemas.openxmlformats.org/officeDocument/2006/relationships/image" Target="../media/image43.png"/></Relationships>
</file>

<file path=ppt/slides/_rels/slide1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8" Type="http://schemas.openxmlformats.org/officeDocument/2006/relationships/hyperlink" Target="https://vitess.io/" TargetMode="External"/><Relationship Id="rId13" Type="http://schemas.openxmlformats.org/officeDocument/2006/relationships/image" Target="../media/image48.png"/><Relationship Id="rId18" Type="http://schemas.openxmlformats.org/officeDocument/2006/relationships/image" Target="../media/image53.svg"/><Relationship Id="rId3" Type="http://schemas.openxmlformats.org/officeDocument/2006/relationships/image" Target="../media/image16.png"/><Relationship Id="rId21" Type="http://schemas.openxmlformats.org/officeDocument/2006/relationships/image" Target="../media/image56.png"/><Relationship Id="rId7" Type="http://schemas.openxmlformats.org/officeDocument/2006/relationships/hyperlink" Target="https://docs.microsoft.com/en-us/azure/azure-cache-for-redis/" TargetMode="External"/><Relationship Id="rId12" Type="http://schemas.openxmlformats.org/officeDocument/2006/relationships/image" Target="../media/image47.png"/><Relationship Id="rId17" Type="http://schemas.openxmlformats.org/officeDocument/2006/relationships/image" Target="../media/image52.png"/><Relationship Id="rId2" Type="http://schemas.openxmlformats.org/officeDocument/2006/relationships/notesSlide" Target="../notesSlides/notesSlide19.xml"/><Relationship Id="rId16" Type="http://schemas.openxmlformats.org/officeDocument/2006/relationships/image" Target="../media/image51.png"/><Relationship Id="rId20" Type="http://schemas.openxmlformats.org/officeDocument/2006/relationships/image" Target="../media/image55.svg"/><Relationship Id="rId1" Type="http://schemas.openxmlformats.org/officeDocument/2006/relationships/slideLayout" Target="../slideLayouts/slideLayout2.xml"/><Relationship Id="rId6" Type="http://schemas.openxmlformats.org/officeDocument/2006/relationships/hyperlink" Target="https://docs.microsoft.com/en-us/azure/storage/" TargetMode="External"/><Relationship Id="rId11" Type="http://schemas.openxmlformats.org/officeDocument/2006/relationships/hyperlink" Target="https://tikv.org/" TargetMode="External"/><Relationship Id="rId24" Type="http://schemas.openxmlformats.org/officeDocument/2006/relationships/image" Target="../media/image59.svg"/><Relationship Id="rId5" Type="http://schemas.openxmlformats.org/officeDocument/2006/relationships/hyperlink" Target="https://docs.microsoft.com/en-us/azure/azure-sql/" TargetMode="External"/><Relationship Id="rId15" Type="http://schemas.openxmlformats.org/officeDocument/2006/relationships/image" Target="../media/image50.png"/><Relationship Id="rId23" Type="http://schemas.openxmlformats.org/officeDocument/2006/relationships/image" Target="../media/image58.png"/><Relationship Id="rId10" Type="http://schemas.openxmlformats.org/officeDocument/2006/relationships/hyperlink" Target="https://github.com/etcd-io" TargetMode="External"/><Relationship Id="rId19" Type="http://schemas.openxmlformats.org/officeDocument/2006/relationships/image" Target="../media/image54.png"/><Relationship Id="rId4" Type="http://schemas.openxmlformats.org/officeDocument/2006/relationships/hyperlink" Target="https://docs.microsoft.com/en-us/azure/cosmos-db/" TargetMode="External"/><Relationship Id="rId9" Type="http://schemas.openxmlformats.org/officeDocument/2006/relationships/hyperlink" Target="https://rook.io/" TargetMode="External"/><Relationship Id="rId14" Type="http://schemas.openxmlformats.org/officeDocument/2006/relationships/image" Target="../media/image49.png"/><Relationship Id="rId22" Type="http://schemas.openxmlformats.org/officeDocument/2006/relationships/image" Target="../media/image57.svg"/></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2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8" Type="http://schemas.openxmlformats.org/officeDocument/2006/relationships/hyperlink" Target="https://grpc.io/" TargetMode="External"/><Relationship Id="rId13" Type="http://schemas.openxmlformats.org/officeDocument/2006/relationships/image" Target="../media/image62.png"/><Relationship Id="rId18" Type="http://schemas.openxmlformats.org/officeDocument/2006/relationships/image" Target="../media/image67.png"/><Relationship Id="rId3" Type="http://schemas.openxmlformats.org/officeDocument/2006/relationships/image" Target="../media/image16.png"/><Relationship Id="rId21" Type="http://schemas.openxmlformats.org/officeDocument/2006/relationships/image" Target="../media/image70.svg"/><Relationship Id="rId7" Type="http://schemas.openxmlformats.org/officeDocument/2006/relationships/hyperlink" Target="https://docs.microsoft.com/en-in/azure/event-grid/" TargetMode="External"/><Relationship Id="rId12" Type="http://schemas.openxmlformats.org/officeDocument/2006/relationships/image" Target="../media/image61.png"/><Relationship Id="rId17" Type="http://schemas.openxmlformats.org/officeDocument/2006/relationships/image" Target="../media/image66.svg"/><Relationship Id="rId2" Type="http://schemas.openxmlformats.org/officeDocument/2006/relationships/notesSlide" Target="../notesSlides/notesSlide21.xml"/><Relationship Id="rId16" Type="http://schemas.openxmlformats.org/officeDocument/2006/relationships/image" Target="../media/image65.png"/><Relationship Id="rId20" Type="http://schemas.openxmlformats.org/officeDocument/2006/relationships/image" Target="../media/image69.png"/><Relationship Id="rId1" Type="http://schemas.openxmlformats.org/officeDocument/2006/relationships/slideLayout" Target="../slideLayouts/slideLayout2.xml"/><Relationship Id="rId6" Type="http://schemas.openxmlformats.org/officeDocument/2006/relationships/hyperlink" Target="https://docs.microsoft.com/en-in/azure/event-hubs/" TargetMode="External"/><Relationship Id="rId11" Type="http://schemas.openxmlformats.org/officeDocument/2006/relationships/image" Target="../media/image60.jpeg"/><Relationship Id="rId5" Type="http://schemas.openxmlformats.org/officeDocument/2006/relationships/hyperlink" Target="https://docs.microsoft.com/en-in/azure/service-bus-messaging/" TargetMode="External"/><Relationship Id="rId15" Type="http://schemas.openxmlformats.org/officeDocument/2006/relationships/image" Target="../media/image64.png"/><Relationship Id="rId23" Type="http://schemas.openxmlformats.org/officeDocument/2006/relationships/image" Target="../media/image72.svg"/><Relationship Id="rId10" Type="http://schemas.openxmlformats.org/officeDocument/2006/relationships/hyperlink" Target="https://cloudevents.io/" TargetMode="External"/><Relationship Id="rId19" Type="http://schemas.openxmlformats.org/officeDocument/2006/relationships/image" Target="../media/image68.svg"/><Relationship Id="rId4" Type="http://schemas.openxmlformats.org/officeDocument/2006/relationships/hyperlink" Target="https://docs.microsoft.com/en-in/azure/stream-analytics/" TargetMode="External"/><Relationship Id="rId9" Type="http://schemas.openxmlformats.org/officeDocument/2006/relationships/hyperlink" Target="https://nats.io/" TargetMode="External"/><Relationship Id="rId14" Type="http://schemas.openxmlformats.org/officeDocument/2006/relationships/image" Target="../media/image63.png"/><Relationship Id="rId22" Type="http://schemas.openxmlformats.org/officeDocument/2006/relationships/image" Target="../media/image71.png"/></Relationships>
</file>

<file path=ppt/slides/_rels/slide2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8" Type="http://schemas.openxmlformats.org/officeDocument/2006/relationships/hyperlink" Target="https://cri-o.io/" TargetMode="External"/><Relationship Id="rId13" Type="http://schemas.openxmlformats.org/officeDocument/2006/relationships/image" Target="../media/image77.svg"/><Relationship Id="rId3" Type="http://schemas.openxmlformats.org/officeDocument/2006/relationships/image" Target="../media/image16.png"/><Relationship Id="rId7" Type="http://schemas.openxmlformats.org/officeDocument/2006/relationships/hyperlink" Target="https://containerd.io/" TargetMode="External"/><Relationship Id="rId12" Type="http://schemas.openxmlformats.org/officeDocument/2006/relationships/image" Target="../media/image76.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hyperlink" Target="https://goharbor.io/" TargetMode="External"/><Relationship Id="rId11" Type="http://schemas.openxmlformats.org/officeDocument/2006/relationships/image" Target="../media/image75.png"/><Relationship Id="rId5" Type="http://schemas.openxmlformats.org/officeDocument/2006/relationships/hyperlink" Target="link" TargetMode="External"/><Relationship Id="rId10" Type="http://schemas.openxmlformats.org/officeDocument/2006/relationships/image" Target="../media/image74.png"/><Relationship Id="rId4" Type="http://schemas.openxmlformats.org/officeDocument/2006/relationships/image" Target="../media/image17.jpeg"/><Relationship Id="rId9" Type="http://schemas.openxmlformats.org/officeDocument/2006/relationships/image" Target="../media/image73.png"/></Relationships>
</file>

<file path=ppt/slides/_rels/slide2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image" Target="../media/image16.png"/><Relationship Id="rId7" Type="http://schemas.openxmlformats.org/officeDocument/2006/relationships/image" Target="../media/image79.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78.png"/><Relationship Id="rId5" Type="http://schemas.openxmlformats.org/officeDocument/2006/relationships/hyperlink" Target="https://theupdateframework.io/" TargetMode="External"/><Relationship Id="rId4" Type="http://schemas.openxmlformats.org/officeDocument/2006/relationships/hyperlink" Target="https://github.com/notaryproject/notary" TargetMode="External"/></Relationships>
</file>

<file path=ppt/slides/_rels/slide26.xml.rels><?xml version="1.0" encoding="UTF-8" standalone="yes"?>
<Relationships xmlns="http://schemas.openxmlformats.org/package/2006/relationships"><Relationship Id="rId3" Type="http://schemas.openxmlformats.org/officeDocument/2006/relationships/hyperlink" Target="https://landscape.cncf.io/" TargetMode="External"/><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81.png"/></Relationships>
</file>

<file path=ppt/slides/_rels/slide2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7.xml"/><Relationship Id="rId1" Type="http://schemas.openxmlformats.org/officeDocument/2006/relationships/slideLayout" Target="../slideLayouts/slideLayout15.xml"/><Relationship Id="rId5" Type="http://schemas.openxmlformats.org/officeDocument/2006/relationships/hyperlink" Target="https://freepngimg.com/png/27328-finish-line-image" TargetMode="External"/><Relationship Id="rId4" Type="http://schemas.openxmlformats.org/officeDocument/2006/relationships/image" Target="../media/image82.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5.jpeg"/><Relationship Id="rId4" Type="http://schemas.openxmlformats.org/officeDocument/2006/relationships/hyperlink" Target="https://raw.githubusercontent.com/cncf/trailmap/master/CNCF_TrailMap_latest.png"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hyperlink" Target="https://strak.ch/premiers-pas-avec-docker-et-portainer-sur-qnap/" TargetMode="External"/><Relationship Id="rId5" Type="http://schemas.openxmlformats.org/officeDocument/2006/relationships/image" Target="../media/image18.png"/><Relationship Id="rId4" Type="http://schemas.openxmlformats.org/officeDocument/2006/relationships/image" Target="../media/image17.jpeg"/></Relationships>
</file>

<file path=ppt/slides/_rels/slide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6.png"/><Relationship Id="rId7" Type="http://schemas.openxmlformats.org/officeDocument/2006/relationships/image" Target="../media/image19.png"/><Relationship Id="rId12" Type="http://schemas.openxmlformats.org/officeDocument/2006/relationships/hyperlink" Target="https://academy.hsoub.com/questions/12096-%D9%85%D8%A7%D9%87%D9%8A-cicd/"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hyperlink" Target="https://argoproj.github.io/" TargetMode="External"/><Relationship Id="rId11" Type="http://schemas.openxmlformats.org/officeDocument/2006/relationships/image" Target="../media/image23.png"/><Relationship Id="rId5" Type="http://schemas.openxmlformats.org/officeDocument/2006/relationships/hyperlink" Target="https://github.com/" TargetMode="External"/><Relationship Id="rId10" Type="http://schemas.openxmlformats.org/officeDocument/2006/relationships/image" Target="../media/image22.png"/><Relationship Id="rId4" Type="http://schemas.openxmlformats.org/officeDocument/2006/relationships/hyperlink" Target="https://dev.azure.com/" TargetMode="External"/><Relationship Id="rId9" Type="http://schemas.openxmlformats.org/officeDocument/2006/relationships/image" Target="../media/image21.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descr="Visualizza immagine di origine">
            <a:extLst>
              <a:ext uri="{FF2B5EF4-FFF2-40B4-BE49-F238E27FC236}">
                <a16:creationId xmlns:a16="http://schemas.microsoft.com/office/drawing/2014/main" id="{C300858B-6E18-4D36-B6D5-8C4EF1FCEC3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19815"/>
          <a:stretch/>
        </p:blipFill>
        <p:spPr bwMode="auto">
          <a:xfrm>
            <a:off x="2988703" y="0"/>
            <a:ext cx="8242281" cy="6858000"/>
          </a:xfrm>
          <a:prstGeom prst="rect">
            <a:avLst/>
          </a:prstGeom>
          <a:noFill/>
          <a:extLst>
            <a:ext uri="{909E8E84-426E-40DD-AFC4-6F175D3DCCD1}">
              <a14:hiddenFill xmlns:a14="http://schemas.microsoft.com/office/drawing/2010/main">
                <a:solidFill>
                  <a:srgbClr val="FFFFFF"/>
                </a:solidFill>
              </a14:hiddenFill>
            </a:ext>
          </a:extLst>
        </p:spPr>
      </p:pic>
      <p:sp>
        <p:nvSpPr>
          <p:cNvPr id="13" name="Freeform 25">
            <a:extLst>
              <a:ext uri="{FF2B5EF4-FFF2-40B4-BE49-F238E27FC236}">
                <a16:creationId xmlns:a16="http://schemas.microsoft.com/office/drawing/2014/main" id="{9FE1A39C-14BE-4C4E-9F4B-C9FDA223081E}"/>
              </a:ext>
            </a:extLst>
          </p:cNvPr>
          <p:cNvSpPr/>
          <p:nvPr/>
        </p:nvSpPr>
        <p:spPr>
          <a:xfrm>
            <a:off x="-173" y="1"/>
            <a:ext cx="9821331" cy="6857999"/>
          </a:xfrm>
          <a:custGeom>
            <a:avLst/>
            <a:gdLst>
              <a:gd name="connsiteX0" fmla="*/ 0 w 9821331"/>
              <a:gd name="connsiteY0" fmla="*/ 0 h 6857999"/>
              <a:gd name="connsiteX1" fmla="*/ 2963333 w 9821331"/>
              <a:gd name="connsiteY1" fmla="*/ 0 h 6857999"/>
              <a:gd name="connsiteX2" fmla="*/ 9821331 w 9821331"/>
              <a:gd name="connsiteY2" fmla="*/ 6857999 h 6857999"/>
              <a:gd name="connsiteX3" fmla="*/ 0 w 9821331"/>
              <a:gd name="connsiteY3" fmla="*/ 6857999 h 6857999"/>
            </a:gdLst>
            <a:ahLst/>
            <a:cxnLst>
              <a:cxn ang="0">
                <a:pos x="connsiteX0" y="connsiteY0"/>
              </a:cxn>
              <a:cxn ang="0">
                <a:pos x="connsiteX1" y="connsiteY1"/>
              </a:cxn>
              <a:cxn ang="0">
                <a:pos x="connsiteX2" y="connsiteY2"/>
              </a:cxn>
              <a:cxn ang="0">
                <a:pos x="connsiteX3" y="connsiteY3"/>
              </a:cxn>
            </a:cxnLst>
            <a:rect l="l" t="t" r="r" b="b"/>
            <a:pathLst>
              <a:path w="9821331" h="6857999">
                <a:moveTo>
                  <a:pt x="0" y="0"/>
                </a:moveTo>
                <a:lnTo>
                  <a:pt x="2963333" y="0"/>
                </a:lnTo>
                <a:lnTo>
                  <a:pt x="9821331" y="6857999"/>
                </a:lnTo>
                <a:lnTo>
                  <a:pt x="0" y="6857999"/>
                </a:lnTo>
                <a:close/>
              </a:path>
            </a:pathLst>
          </a:custGeom>
          <a:solidFill>
            <a:schemeClr val="bg1"/>
          </a:solidFill>
          <a:ln>
            <a:noFill/>
          </a:ln>
          <a:effectLst>
            <a:outerShdw blurRad="50800" dist="25400" algn="t" rotWithShape="0">
              <a:prstClr val="black">
                <a:alpha val="30000"/>
              </a:prst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ubtitle 4">
            <a:extLst>
              <a:ext uri="{FF2B5EF4-FFF2-40B4-BE49-F238E27FC236}">
                <a16:creationId xmlns:a16="http://schemas.microsoft.com/office/drawing/2014/main" id="{8D138129-9E7B-4CA1-88A1-8170AA4E9274}"/>
              </a:ext>
            </a:extLst>
          </p:cNvPr>
          <p:cNvSpPr>
            <a:spLocks noGrp="1"/>
          </p:cNvSpPr>
          <p:nvPr>
            <p:ph type="subTitle" idx="1"/>
          </p:nvPr>
        </p:nvSpPr>
        <p:spPr>
          <a:xfrm>
            <a:off x="822638" y="4188811"/>
            <a:ext cx="6783018" cy="2333906"/>
          </a:xfrm>
        </p:spPr>
        <p:txBody>
          <a:bodyPr>
            <a:normAutofit/>
          </a:bodyPr>
          <a:lstStyle/>
          <a:p>
            <a:r>
              <a:rPr lang="it-IT" dirty="0"/>
              <a:t>Riccardo Cappello</a:t>
            </a:r>
          </a:p>
          <a:p>
            <a:r>
              <a:rPr lang="it-IT" dirty="0"/>
              <a:t>Senior Consultant @</a:t>
            </a:r>
          </a:p>
          <a:p>
            <a:r>
              <a:rPr lang="it-IT" dirty="0"/>
              <a:t>Microsoft Azure MVP</a:t>
            </a:r>
            <a:endParaRPr lang="en-US" dirty="0"/>
          </a:p>
        </p:txBody>
      </p:sp>
      <p:pic>
        <p:nvPicPr>
          <p:cNvPr id="9" name="Picture 8" descr="A close up of a sign&#10;&#10;Description automatically generated">
            <a:extLst>
              <a:ext uri="{FF2B5EF4-FFF2-40B4-BE49-F238E27FC236}">
                <a16:creationId xmlns:a16="http://schemas.microsoft.com/office/drawing/2014/main" id="{A98A1131-D247-48E6-BC9A-EEBEB6D4532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81097" y="4454453"/>
            <a:ext cx="1293300" cy="544892"/>
          </a:xfrm>
          <a:prstGeom prst="rect">
            <a:avLst/>
          </a:prstGeom>
        </p:spPr>
      </p:pic>
      <p:pic>
        <p:nvPicPr>
          <p:cNvPr id="8" name="Immagine 6">
            <a:extLst>
              <a:ext uri="{FF2B5EF4-FFF2-40B4-BE49-F238E27FC236}">
                <a16:creationId xmlns:a16="http://schemas.microsoft.com/office/drawing/2014/main" id="{324827AE-EAE0-43CA-AC5B-C4115D0421A7}"/>
              </a:ext>
            </a:extLst>
          </p:cNvPr>
          <p:cNvPicPr>
            <a:picLocks noChangeAspect="1"/>
          </p:cNvPicPr>
          <p:nvPr/>
        </p:nvPicPr>
        <p:blipFill>
          <a:blip r:embed="rId5"/>
          <a:stretch>
            <a:fillRect/>
          </a:stretch>
        </p:blipFill>
        <p:spPr>
          <a:xfrm>
            <a:off x="814623" y="5587335"/>
            <a:ext cx="935382" cy="935382"/>
          </a:xfrm>
          <a:prstGeom prst="rect">
            <a:avLst/>
          </a:prstGeom>
        </p:spPr>
      </p:pic>
      <p:pic>
        <p:nvPicPr>
          <p:cNvPr id="7" name="Immagine 3">
            <a:extLst>
              <a:ext uri="{FF2B5EF4-FFF2-40B4-BE49-F238E27FC236}">
                <a16:creationId xmlns:a16="http://schemas.microsoft.com/office/drawing/2014/main" id="{03C506B1-E289-4597-AD93-2883D4FFF751}"/>
              </a:ext>
            </a:extLst>
          </p:cNvPr>
          <p:cNvPicPr>
            <a:picLocks noChangeAspect="1"/>
          </p:cNvPicPr>
          <p:nvPr/>
        </p:nvPicPr>
        <p:blipFill>
          <a:blip r:embed="rId6"/>
          <a:stretch>
            <a:fillRect/>
          </a:stretch>
        </p:blipFill>
        <p:spPr>
          <a:xfrm>
            <a:off x="2547660" y="5572656"/>
            <a:ext cx="603082" cy="950060"/>
          </a:xfrm>
          <a:prstGeom prst="rect">
            <a:avLst/>
          </a:prstGeom>
        </p:spPr>
      </p:pic>
      <p:pic>
        <p:nvPicPr>
          <p:cNvPr id="6" name="Picture 2" descr="https://software.intel.com/sites/default/files/managed/9f/d5/Intel%C2%AE%20Software%20Innovator%20Program%20%20%20Overview%20%20%20Intel%C2%AE%20Developer%20Zone.png">
            <a:extLst>
              <a:ext uri="{FF2B5EF4-FFF2-40B4-BE49-F238E27FC236}">
                <a16:creationId xmlns:a16="http://schemas.microsoft.com/office/drawing/2014/main" id="{34D9C6D4-65B2-4283-9B09-2D4DDE7A2AF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77439" y="5496927"/>
            <a:ext cx="846415" cy="1025789"/>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a:extLst>
              <a:ext uri="{FF2B5EF4-FFF2-40B4-BE49-F238E27FC236}">
                <a16:creationId xmlns:a16="http://schemas.microsoft.com/office/drawing/2014/main" id="{598F521C-D0E0-4576-B883-437293CDF361}"/>
              </a:ext>
            </a:extLst>
          </p:cNvPr>
          <p:cNvSpPr>
            <a:spLocks noGrp="1"/>
          </p:cNvSpPr>
          <p:nvPr>
            <p:ph type="ctrTitle"/>
          </p:nvPr>
        </p:nvSpPr>
        <p:spPr>
          <a:xfrm>
            <a:off x="822638" y="2351023"/>
            <a:ext cx="4835883" cy="1557275"/>
          </a:xfrm>
        </p:spPr>
        <p:txBody>
          <a:bodyPr/>
          <a:lstStyle/>
          <a:p>
            <a:r>
              <a:rPr lang="en-US" dirty="0"/>
              <a:t>Road to Cloud Native -</a:t>
            </a:r>
            <a:br>
              <a:rPr lang="en-US" dirty="0"/>
            </a:br>
            <a:r>
              <a:rPr lang="en-US" dirty="0"/>
              <a:t>The Trial Map!</a:t>
            </a:r>
          </a:p>
        </p:txBody>
      </p:sp>
      <p:pic>
        <p:nvPicPr>
          <p:cNvPr id="17" name="Picture 16" descr="Qr code&#10;&#10;Description automatically generated">
            <a:extLst>
              <a:ext uri="{FF2B5EF4-FFF2-40B4-BE49-F238E27FC236}">
                <a16:creationId xmlns:a16="http://schemas.microsoft.com/office/drawing/2014/main" id="{3AF32F7E-3358-4B26-9801-A2F44ABDCEA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231897" y="4491458"/>
            <a:ext cx="2162396" cy="2162396"/>
          </a:xfrm>
          <a:prstGeom prst="rect">
            <a:avLst/>
          </a:prstGeom>
        </p:spPr>
      </p:pic>
    </p:spTree>
    <p:extLst>
      <p:ext uri="{BB962C8B-B14F-4D97-AF65-F5344CB8AC3E}">
        <p14:creationId xmlns:p14="http://schemas.microsoft.com/office/powerpoint/2010/main" val="25905598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Visualizza immagine di origine">
            <a:extLst>
              <a:ext uri="{FF2B5EF4-FFF2-40B4-BE49-F238E27FC236}">
                <a16:creationId xmlns:a16="http://schemas.microsoft.com/office/drawing/2014/main" id="{88877370-D813-409A-AADB-0D0FD9617E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97797" y="4429464"/>
            <a:ext cx="6196405" cy="1992165"/>
          </a:xfrm>
          <a:prstGeom prst="rect">
            <a:avLst/>
          </a:prstGeom>
          <a:ln w="88900" cap="sq" cmpd="thickThin">
            <a:solidFill>
              <a:srgbClr val="000000"/>
            </a:solidFill>
            <a:prstDash val="solid"/>
            <a:miter lim="800000"/>
          </a:ln>
          <a:effectLst>
            <a:innerShdw blurRad="76200">
              <a:srgbClr val="000000"/>
            </a:innerShdw>
          </a:effectLst>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8124D15-C6AD-40BE-AA1A-C8BD811A3CBD}"/>
              </a:ext>
            </a:extLst>
          </p:cNvPr>
          <p:cNvSpPr txBox="1"/>
          <p:nvPr/>
        </p:nvSpPr>
        <p:spPr>
          <a:xfrm>
            <a:off x="0" y="1398488"/>
            <a:ext cx="12191999" cy="2369880"/>
          </a:xfrm>
          <a:prstGeom prst="rect">
            <a:avLst/>
          </a:prstGeom>
          <a:noFill/>
        </p:spPr>
        <p:txBody>
          <a:bodyPr wrap="square" rtlCol="0">
            <a:spAutoFit/>
          </a:bodyPr>
          <a:lstStyle/>
          <a:p>
            <a:pPr algn="ctr"/>
            <a:r>
              <a:rPr lang="en-US" sz="8800" dirty="0">
                <a:solidFill>
                  <a:schemeClr val="bg1"/>
                </a:solidFill>
              </a:rPr>
              <a:t>3 </a:t>
            </a:r>
          </a:p>
          <a:p>
            <a:pPr algn="ctr"/>
            <a:r>
              <a:rPr lang="en-US" sz="6000" dirty="0">
                <a:solidFill>
                  <a:schemeClr val="bg1"/>
                </a:solidFill>
              </a:rPr>
              <a:t>Orchestration &amp; Application Definition</a:t>
            </a:r>
          </a:p>
        </p:txBody>
      </p:sp>
    </p:spTree>
    <p:extLst>
      <p:ext uri="{BB962C8B-B14F-4D97-AF65-F5344CB8AC3E}">
        <p14:creationId xmlns:p14="http://schemas.microsoft.com/office/powerpoint/2010/main" val="9980155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CDD19E-A244-4453-A81E-DD76ADFA0A9E}"/>
              </a:ext>
            </a:extLst>
          </p:cNvPr>
          <p:cNvSpPr>
            <a:spLocks noGrp="1"/>
          </p:cNvSpPr>
          <p:nvPr>
            <p:ph type="title"/>
          </p:nvPr>
        </p:nvSpPr>
        <p:spPr/>
        <p:txBody>
          <a:bodyPr/>
          <a:lstStyle/>
          <a:p>
            <a:r>
              <a:rPr lang="en-US" dirty="0"/>
              <a:t>3 – Orchestration &amp; Application Definition</a:t>
            </a:r>
          </a:p>
        </p:txBody>
      </p:sp>
      <p:sp>
        <p:nvSpPr>
          <p:cNvPr id="3" name="Content Placeholder 2">
            <a:extLst>
              <a:ext uri="{FF2B5EF4-FFF2-40B4-BE49-F238E27FC236}">
                <a16:creationId xmlns:a16="http://schemas.microsoft.com/office/drawing/2014/main" id="{D4110328-1CDA-4748-B887-E2A5DDF1F012}"/>
              </a:ext>
            </a:extLst>
          </p:cNvPr>
          <p:cNvSpPr>
            <a:spLocks noGrp="1"/>
          </p:cNvSpPr>
          <p:nvPr>
            <p:ph idx="1"/>
          </p:nvPr>
        </p:nvSpPr>
        <p:spPr>
          <a:xfrm>
            <a:off x="325315" y="1345757"/>
            <a:ext cx="7237311" cy="5375718"/>
          </a:xfrm>
        </p:spPr>
        <p:txBody>
          <a:bodyPr>
            <a:normAutofit/>
          </a:bodyPr>
          <a:lstStyle/>
          <a:p>
            <a:pPr marL="457200" indent="-457200">
              <a:buBlip>
                <a:blip r:embed="rId3"/>
              </a:buBlip>
            </a:pPr>
            <a:r>
              <a:rPr lang="en-US" sz="2400" dirty="0"/>
              <a:t>Kubernetes is the market-leading orchestrator solution</a:t>
            </a:r>
          </a:p>
          <a:p>
            <a:pPr marL="457200" indent="-457200">
              <a:buBlip>
                <a:blip r:embed="rId3"/>
              </a:buBlip>
            </a:pPr>
            <a:r>
              <a:rPr lang="en-US" sz="2400" dirty="0"/>
              <a:t>You should select a Certified Kubernetes Distribution, Hosted Platform, or Installer.</a:t>
            </a:r>
          </a:p>
          <a:p>
            <a:pPr marL="457200" indent="-457200">
              <a:buBlip>
                <a:blip r:embed="rId3"/>
              </a:buBlip>
            </a:pPr>
            <a:r>
              <a:rPr lang="en-US" sz="2400" dirty="0"/>
              <a:t>Helm Charts help you to define, install, and upgrade even the most complex Kubernetes application.</a:t>
            </a:r>
          </a:p>
        </p:txBody>
      </p:sp>
      <p:grpSp>
        <p:nvGrpSpPr>
          <p:cNvPr id="7" name="Group 6">
            <a:extLst>
              <a:ext uri="{FF2B5EF4-FFF2-40B4-BE49-F238E27FC236}">
                <a16:creationId xmlns:a16="http://schemas.microsoft.com/office/drawing/2014/main" id="{818A6261-6CD8-45DE-81CD-83A0AC3630B9}"/>
              </a:ext>
            </a:extLst>
          </p:cNvPr>
          <p:cNvGrpSpPr/>
          <p:nvPr/>
        </p:nvGrpSpPr>
        <p:grpSpPr>
          <a:xfrm>
            <a:off x="325316" y="4531975"/>
            <a:ext cx="11028484" cy="2189500"/>
            <a:chOff x="325316" y="4531975"/>
            <a:chExt cx="11028484" cy="2189500"/>
          </a:xfrm>
        </p:grpSpPr>
        <p:grpSp>
          <p:nvGrpSpPr>
            <p:cNvPr id="8" name="Group 7">
              <a:extLst>
                <a:ext uri="{FF2B5EF4-FFF2-40B4-BE49-F238E27FC236}">
                  <a16:creationId xmlns:a16="http://schemas.microsoft.com/office/drawing/2014/main" id="{A36BEF5E-69BD-4976-9AB7-F0A381425F8A}"/>
                </a:ext>
              </a:extLst>
            </p:cNvPr>
            <p:cNvGrpSpPr/>
            <p:nvPr/>
          </p:nvGrpSpPr>
          <p:grpSpPr>
            <a:xfrm>
              <a:off x="325316" y="4565515"/>
              <a:ext cx="11028484" cy="2155960"/>
              <a:chOff x="3295649" y="923925"/>
              <a:chExt cx="5546425" cy="1344822"/>
            </a:xfrm>
            <a:solidFill>
              <a:schemeClr val="accent1"/>
            </a:solidFill>
          </p:grpSpPr>
          <p:sp>
            <p:nvSpPr>
              <p:cNvPr id="9" name="Freeform: Shape 8">
                <a:extLst>
                  <a:ext uri="{FF2B5EF4-FFF2-40B4-BE49-F238E27FC236}">
                    <a16:creationId xmlns:a16="http://schemas.microsoft.com/office/drawing/2014/main" id="{F733DBAB-E861-4D54-9B5B-883938A4A5E9}"/>
                  </a:ext>
                </a:extLst>
              </p:cNvPr>
              <p:cNvSpPr/>
              <p:nvPr/>
            </p:nvSpPr>
            <p:spPr>
              <a:xfrm>
                <a:off x="3295649" y="923925"/>
                <a:ext cx="3155006" cy="1057275"/>
              </a:xfrm>
              <a:custGeom>
                <a:avLst/>
                <a:gdLst>
                  <a:gd name="connsiteX0" fmla="*/ 0 w 3155006"/>
                  <a:gd name="connsiteY0" fmla="*/ 0 h 1057275"/>
                  <a:gd name="connsiteX1" fmla="*/ 2242498 w 3155006"/>
                  <a:gd name="connsiteY1" fmla="*/ 0 h 1057275"/>
                  <a:gd name="connsiteX2" fmla="*/ 3155006 w 3155006"/>
                  <a:gd name="connsiteY2" fmla="*/ 1057275 h 1057275"/>
                  <a:gd name="connsiteX3" fmla="*/ 0 w 3155006"/>
                  <a:gd name="connsiteY3" fmla="*/ 1057275 h 1057275"/>
                </a:gdLst>
                <a:ahLst/>
                <a:cxnLst>
                  <a:cxn ang="0">
                    <a:pos x="connsiteX0" y="connsiteY0"/>
                  </a:cxn>
                  <a:cxn ang="0">
                    <a:pos x="connsiteX1" y="connsiteY1"/>
                  </a:cxn>
                  <a:cxn ang="0">
                    <a:pos x="connsiteX2" y="connsiteY2"/>
                  </a:cxn>
                  <a:cxn ang="0">
                    <a:pos x="connsiteX3" y="connsiteY3"/>
                  </a:cxn>
                </a:cxnLst>
                <a:rect l="l" t="t" r="r" b="b"/>
                <a:pathLst>
                  <a:path w="3155006" h="1057275">
                    <a:moveTo>
                      <a:pt x="0" y="0"/>
                    </a:moveTo>
                    <a:lnTo>
                      <a:pt x="2242498" y="0"/>
                    </a:lnTo>
                    <a:lnTo>
                      <a:pt x="3155006" y="1057275"/>
                    </a:lnTo>
                    <a:lnTo>
                      <a:pt x="0" y="1057275"/>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Triangle 9">
                <a:extLst>
                  <a:ext uri="{FF2B5EF4-FFF2-40B4-BE49-F238E27FC236}">
                    <a16:creationId xmlns:a16="http://schemas.microsoft.com/office/drawing/2014/main" id="{CEE42CCD-F77E-4D67-9FEE-B558CCF5FD49}"/>
                  </a:ext>
                </a:extLst>
              </p:cNvPr>
              <p:cNvSpPr/>
              <p:nvPr/>
            </p:nvSpPr>
            <p:spPr>
              <a:xfrm flipH="1" flipV="1">
                <a:off x="3295649" y="1981200"/>
                <a:ext cx="517225" cy="287547"/>
              </a:xfrm>
              <a:prstGeom prst="rtTriangle">
                <a:avLst/>
              </a:prstGeom>
              <a:gradFill>
                <a:gsLst>
                  <a:gs pos="100000">
                    <a:schemeClr val="accent2">
                      <a:lumMod val="75000"/>
                    </a:schemeClr>
                  </a:gs>
                  <a:gs pos="0">
                    <a:schemeClr val="accent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Triangle 10">
                <a:extLst>
                  <a:ext uri="{FF2B5EF4-FFF2-40B4-BE49-F238E27FC236}">
                    <a16:creationId xmlns:a16="http://schemas.microsoft.com/office/drawing/2014/main" id="{EF57F71C-E8C3-4466-BB5B-E048123B6FF3}"/>
                  </a:ext>
                </a:extLst>
              </p:cNvPr>
              <p:cNvSpPr/>
              <p:nvPr/>
            </p:nvSpPr>
            <p:spPr>
              <a:xfrm flipV="1">
                <a:off x="8320866" y="1981199"/>
                <a:ext cx="521208" cy="287547"/>
              </a:xfrm>
              <a:prstGeom prst="rtTriangle">
                <a:avLst/>
              </a:prstGeom>
              <a:gradFill>
                <a:gsLst>
                  <a:gs pos="100000">
                    <a:schemeClr val="accent3">
                      <a:lumMod val="75000"/>
                    </a:schemeClr>
                  </a:gs>
                  <a:gs pos="0">
                    <a:schemeClr val="accent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8AE1B1E2-5C89-4696-B151-67D9FB9F1896}"/>
                  </a:ext>
                </a:extLst>
              </p:cNvPr>
              <p:cNvSpPr/>
              <p:nvPr/>
            </p:nvSpPr>
            <p:spPr>
              <a:xfrm>
                <a:off x="5687068" y="923925"/>
                <a:ext cx="3155006" cy="1057275"/>
              </a:xfrm>
              <a:custGeom>
                <a:avLst/>
                <a:gdLst>
                  <a:gd name="connsiteX0" fmla="*/ 0 w 3155006"/>
                  <a:gd name="connsiteY0" fmla="*/ 0 h 1057275"/>
                  <a:gd name="connsiteX1" fmla="*/ 3155006 w 3155006"/>
                  <a:gd name="connsiteY1" fmla="*/ 0 h 1057275"/>
                  <a:gd name="connsiteX2" fmla="*/ 3155006 w 3155006"/>
                  <a:gd name="connsiteY2" fmla="*/ 1057275 h 1057275"/>
                  <a:gd name="connsiteX3" fmla="*/ 912508 w 3155006"/>
                  <a:gd name="connsiteY3" fmla="*/ 1057275 h 1057275"/>
                </a:gdLst>
                <a:ahLst/>
                <a:cxnLst>
                  <a:cxn ang="0">
                    <a:pos x="connsiteX0" y="connsiteY0"/>
                  </a:cxn>
                  <a:cxn ang="0">
                    <a:pos x="connsiteX1" y="connsiteY1"/>
                  </a:cxn>
                  <a:cxn ang="0">
                    <a:pos x="connsiteX2" y="connsiteY2"/>
                  </a:cxn>
                  <a:cxn ang="0">
                    <a:pos x="connsiteX3" y="connsiteY3"/>
                  </a:cxn>
                </a:cxnLst>
                <a:rect l="l" t="t" r="r" b="b"/>
                <a:pathLst>
                  <a:path w="3155006" h="1057275">
                    <a:moveTo>
                      <a:pt x="0" y="0"/>
                    </a:moveTo>
                    <a:lnTo>
                      <a:pt x="3155006" y="0"/>
                    </a:lnTo>
                    <a:lnTo>
                      <a:pt x="3155006" y="1057275"/>
                    </a:lnTo>
                    <a:lnTo>
                      <a:pt x="912508" y="1057275"/>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 name="Group 12">
              <a:extLst>
                <a:ext uri="{FF2B5EF4-FFF2-40B4-BE49-F238E27FC236}">
                  <a16:creationId xmlns:a16="http://schemas.microsoft.com/office/drawing/2014/main" id="{A1B93EDE-C17D-4D7D-9185-E0F79A845672}"/>
                </a:ext>
              </a:extLst>
            </p:cNvPr>
            <p:cNvGrpSpPr/>
            <p:nvPr/>
          </p:nvGrpSpPr>
          <p:grpSpPr>
            <a:xfrm>
              <a:off x="6869493" y="4531975"/>
              <a:ext cx="4417959" cy="1148211"/>
              <a:chOff x="350992" y="2798738"/>
              <a:chExt cx="2282460" cy="1148211"/>
            </a:xfrm>
          </p:grpSpPr>
          <p:sp>
            <p:nvSpPr>
              <p:cNvPr id="14" name="TextBox 13">
                <a:extLst>
                  <a:ext uri="{FF2B5EF4-FFF2-40B4-BE49-F238E27FC236}">
                    <a16:creationId xmlns:a16="http://schemas.microsoft.com/office/drawing/2014/main" id="{3E5E0781-AF98-4D48-9CA2-A5FD2AB988D3}"/>
                  </a:ext>
                </a:extLst>
              </p:cNvPr>
              <p:cNvSpPr txBox="1"/>
              <p:nvPr/>
            </p:nvSpPr>
            <p:spPr>
              <a:xfrm>
                <a:off x="350992" y="2798738"/>
                <a:ext cx="2282460" cy="461665"/>
              </a:xfrm>
              <a:prstGeom prst="rect">
                <a:avLst/>
              </a:prstGeom>
              <a:noFill/>
            </p:spPr>
            <p:txBody>
              <a:bodyPr wrap="square" lIns="0" rtlCol="0" anchor="ctr">
                <a:spAutoFit/>
              </a:bodyPr>
              <a:lstStyle/>
              <a:p>
                <a:r>
                  <a:rPr lang="en-US" sz="2400" b="1" dirty="0">
                    <a:solidFill>
                      <a:schemeClr val="bg1"/>
                    </a:solidFill>
                  </a:rPr>
                  <a:t>Microsoft Azure</a:t>
                </a:r>
              </a:p>
            </p:txBody>
          </p:sp>
          <p:sp>
            <p:nvSpPr>
              <p:cNvPr id="15" name="TextBox 14">
                <a:extLst>
                  <a:ext uri="{FF2B5EF4-FFF2-40B4-BE49-F238E27FC236}">
                    <a16:creationId xmlns:a16="http://schemas.microsoft.com/office/drawing/2014/main" id="{E6AEAB25-C1A5-40CE-8DD5-B642ECC33EC3}"/>
                  </a:ext>
                </a:extLst>
              </p:cNvPr>
              <p:cNvSpPr txBox="1"/>
              <p:nvPr/>
            </p:nvSpPr>
            <p:spPr>
              <a:xfrm>
                <a:off x="358787" y="3177508"/>
                <a:ext cx="2274665" cy="769441"/>
              </a:xfrm>
              <a:prstGeom prst="rect">
                <a:avLst/>
              </a:prstGeom>
              <a:noFill/>
            </p:spPr>
            <p:txBody>
              <a:bodyPr wrap="square" lIns="0" rIns="0" rtlCol="0" anchor="t">
                <a:spAutoFit/>
              </a:bodyPr>
              <a:lstStyle/>
              <a:p>
                <a:pPr marL="171450" indent="-171450" algn="just">
                  <a:buFont typeface="Arial" panose="020B0604020202020204" pitchFamily="34" charset="0"/>
                  <a:buChar char="•"/>
                </a:pPr>
                <a:r>
                  <a:rPr lang="en-US" sz="1100" b="1" dirty="0">
                    <a:solidFill>
                      <a:schemeClr val="bg1"/>
                    </a:solidFill>
                  </a:rPr>
                  <a:t>Azure Service Fabric -</a:t>
                </a:r>
                <a:r>
                  <a:rPr lang="en-US" sz="1100" dirty="0">
                    <a:solidFill>
                      <a:schemeClr val="bg1"/>
                    </a:solidFill>
                  </a:rPr>
                  <a:t> </a:t>
                </a:r>
                <a:r>
                  <a:rPr lang="en-GB" sz="1100" dirty="0">
                    <a:solidFill>
                      <a:schemeClr val="bg1"/>
                    </a:solidFill>
                  </a:rPr>
                  <a:t>Build and operate always-on, scalable, distributed apps</a:t>
                </a:r>
                <a:r>
                  <a:rPr lang="en-US" sz="1100" dirty="0">
                    <a:solidFill>
                      <a:schemeClr val="bg1"/>
                    </a:solidFill>
                  </a:rPr>
                  <a:t> </a:t>
                </a:r>
                <a:r>
                  <a:rPr lang="en-US" sz="1100" dirty="0">
                    <a:solidFill>
                      <a:schemeClr val="bg1"/>
                    </a:solidFill>
                    <a:hlinkClick r:id="rId4"/>
                  </a:rPr>
                  <a:t>https://azure.microsoft.com/en-us/services/service-fabric/</a:t>
                </a:r>
                <a:r>
                  <a:rPr lang="en-US" sz="1100" dirty="0">
                    <a:solidFill>
                      <a:schemeClr val="bg1"/>
                    </a:solidFill>
                  </a:rPr>
                  <a:t> </a:t>
                </a:r>
              </a:p>
              <a:p>
                <a:pPr marL="171450" indent="-171450">
                  <a:buFont typeface="Arial" panose="020B0604020202020204" pitchFamily="34" charset="0"/>
                  <a:buChar char="•"/>
                </a:pPr>
                <a:r>
                  <a:rPr lang="en-US" sz="1100" b="1" dirty="0">
                    <a:solidFill>
                      <a:schemeClr val="bg1"/>
                    </a:solidFill>
                  </a:rPr>
                  <a:t>Azure Kubernetes Services </a:t>
                </a:r>
                <a:r>
                  <a:rPr lang="en-US" sz="1100" dirty="0">
                    <a:solidFill>
                      <a:schemeClr val="bg1"/>
                    </a:solidFill>
                  </a:rPr>
                  <a:t>–  </a:t>
                </a:r>
                <a:r>
                  <a:rPr lang="en-GB" sz="1100" dirty="0">
                    <a:solidFill>
                      <a:schemeClr val="bg1"/>
                    </a:solidFill>
                  </a:rPr>
                  <a:t>HA, secure, and fully managed Kubernetes service </a:t>
                </a:r>
                <a:r>
                  <a:rPr lang="en-GB" sz="1100" dirty="0">
                    <a:solidFill>
                      <a:schemeClr val="bg1"/>
                    </a:solidFill>
                    <a:hlinkClick r:id="rId5"/>
                  </a:rPr>
                  <a:t>https://azure.microsoft.com/en-us/services/kubernetes-service/</a:t>
                </a:r>
                <a:r>
                  <a:rPr lang="en-GB" sz="1100" dirty="0">
                    <a:solidFill>
                      <a:schemeClr val="bg1"/>
                    </a:solidFill>
                  </a:rPr>
                  <a:t> </a:t>
                </a:r>
                <a:endParaRPr lang="en-US" sz="1100" dirty="0">
                  <a:solidFill>
                    <a:schemeClr val="bg1"/>
                  </a:solidFill>
                </a:endParaRPr>
              </a:p>
            </p:txBody>
          </p:sp>
        </p:grpSp>
        <p:grpSp>
          <p:nvGrpSpPr>
            <p:cNvPr id="16" name="Group 15">
              <a:extLst>
                <a:ext uri="{FF2B5EF4-FFF2-40B4-BE49-F238E27FC236}">
                  <a16:creationId xmlns:a16="http://schemas.microsoft.com/office/drawing/2014/main" id="{DBA3ADA4-F88C-4338-925A-67ADE0BA4C0E}"/>
                </a:ext>
              </a:extLst>
            </p:cNvPr>
            <p:cNvGrpSpPr/>
            <p:nvPr/>
          </p:nvGrpSpPr>
          <p:grpSpPr>
            <a:xfrm>
              <a:off x="401561" y="4590039"/>
              <a:ext cx="4392974" cy="978934"/>
              <a:chOff x="350992" y="2798738"/>
              <a:chExt cx="2282460" cy="978934"/>
            </a:xfrm>
          </p:grpSpPr>
          <p:sp>
            <p:nvSpPr>
              <p:cNvPr id="17" name="TextBox 16">
                <a:extLst>
                  <a:ext uri="{FF2B5EF4-FFF2-40B4-BE49-F238E27FC236}">
                    <a16:creationId xmlns:a16="http://schemas.microsoft.com/office/drawing/2014/main" id="{07524116-0E3A-4FC9-9A1A-D1589E599EF8}"/>
                  </a:ext>
                </a:extLst>
              </p:cNvPr>
              <p:cNvSpPr txBox="1"/>
              <p:nvPr/>
            </p:nvSpPr>
            <p:spPr>
              <a:xfrm>
                <a:off x="350992" y="2798738"/>
                <a:ext cx="2282460" cy="461665"/>
              </a:xfrm>
              <a:prstGeom prst="rect">
                <a:avLst/>
              </a:prstGeom>
              <a:noFill/>
            </p:spPr>
            <p:txBody>
              <a:bodyPr wrap="square" lIns="0" rtlCol="0" anchor="ctr">
                <a:spAutoFit/>
              </a:bodyPr>
              <a:lstStyle/>
              <a:p>
                <a:r>
                  <a:rPr lang="en-US" sz="2400" b="1" dirty="0">
                    <a:solidFill>
                      <a:schemeClr val="bg1"/>
                    </a:solidFill>
                  </a:rPr>
                  <a:t>CNCF</a:t>
                </a:r>
              </a:p>
            </p:txBody>
          </p:sp>
          <p:sp>
            <p:nvSpPr>
              <p:cNvPr id="18" name="TextBox 17">
                <a:extLst>
                  <a:ext uri="{FF2B5EF4-FFF2-40B4-BE49-F238E27FC236}">
                    <a16:creationId xmlns:a16="http://schemas.microsoft.com/office/drawing/2014/main" id="{35F34EEE-8D04-466F-A4BC-C7BBB21D32A0}"/>
                  </a:ext>
                </a:extLst>
              </p:cNvPr>
              <p:cNvSpPr txBox="1"/>
              <p:nvPr/>
            </p:nvSpPr>
            <p:spPr>
              <a:xfrm>
                <a:off x="358787" y="3177508"/>
                <a:ext cx="2274665" cy="600164"/>
              </a:xfrm>
              <a:prstGeom prst="rect">
                <a:avLst/>
              </a:prstGeom>
              <a:noFill/>
            </p:spPr>
            <p:txBody>
              <a:bodyPr wrap="square" lIns="0" rIns="0" rtlCol="0" anchor="t">
                <a:spAutoFit/>
              </a:bodyPr>
              <a:lstStyle/>
              <a:p>
                <a:pPr marL="171450" indent="-171450" algn="just">
                  <a:buFont typeface="Arial" panose="020B0604020202020204" pitchFamily="34" charset="0"/>
                  <a:buChar char="•"/>
                </a:pPr>
                <a:r>
                  <a:rPr lang="en-US" sz="1100" b="1" dirty="0" err="1">
                    <a:solidFill>
                      <a:schemeClr val="bg1"/>
                    </a:solidFill>
                  </a:rPr>
                  <a:t>Kubernates</a:t>
                </a:r>
                <a:r>
                  <a:rPr lang="en-US" sz="1100" b="1" dirty="0">
                    <a:solidFill>
                      <a:schemeClr val="bg1"/>
                    </a:solidFill>
                  </a:rPr>
                  <a:t> </a:t>
                </a:r>
                <a:r>
                  <a:rPr lang="en-US" sz="1100" dirty="0">
                    <a:solidFill>
                      <a:schemeClr val="bg1"/>
                    </a:solidFill>
                  </a:rPr>
                  <a:t>– Automatic deployment, scaling, and centralized application management </a:t>
                </a:r>
                <a:r>
                  <a:rPr lang="en-US" sz="1100" dirty="0">
                    <a:solidFill>
                      <a:schemeClr val="bg1"/>
                    </a:solidFill>
                    <a:hlinkClick r:id="rId6"/>
                  </a:rPr>
                  <a:t>https://kubernetes.io/</a:t>
                </a:r>
                <a:r>
                  <a:rPr lang="en-US" sz="1100" dirty="0">
                    <a:solidFill>
                      <a:schemeClr val="bg1"/>
                    </a:solidFill>
                  </a:rPr>
                  <a:t> </a:t>
                </a:r>
              </a:p>
              <a:p>
                <a:pPr marL="171450" indent="-171450" algn="just">
                  <a:buFont typeface="Arial" panose="020B0604020202020204" pitchFamily="34" charset="0"/>
                  <a:buChar char="•"/>
                </a:pPr>
                <a:r>
                  <a:rPr lang="en-US" sz="1100" b="1" dirty="0" err="1">
                    <a:solidFill>
                      <a:schemeClr val="bg1"/>
                    </a:solidFill>
                  </a:rPr>
                  <a:t>Crossplane</a:t>
                </a:r>
                <a:r>
                  <a:rPr lang="en-US" sz="1100" b="1" dirty="0">
                    <a:solidFill>
                      <a:schemeClr val="bg1"/>
                    </a:solidFill>
                  </a:rPr>
                  <a:t> – </a:t>
                </a:r>
                <a:r>
                  <a:rPr lang="en-US" sz="1100" dirty="0" err="1">
                    <a:solidFill>
                      <a:schemeClr val="bg1"/>
                    </a:solidFill>
                  </a:rPr>
                  <a:t>Kubernates</a:t>
                </a:r>
                <a:r>
                  <a:rPr lang="en-US" sz="1100" dirty="0">
                    <a:solidFill>
                      <a:schemeClr val="bg1"/>
                    </a:solidFill>
                  </a:rPr>
                  <a:t> addon </a:t>
                </a:r>
                <a:r>
                  <a:rPr lang="en-US" sz="1100" dirty="0">
                    <a:solidFill>
                      <a:schemeClr val="bg1"/>
                    </a:solidFill>
                    <a:hlinkClick r:id="rId7"/>
                  </a:rPr>
                  <a:t>https://crossplane.io/</a:t>
                </a:r>
                <a:r>
                  <a:rPr lang="en-US" sz="1100" dirty="0">
                    <a:solidFill>
                      <a:schemeClr val="bg1"/>
                    </a:solidFill>
                  </a:rPr>
                  <a:t> </a:t>
                </a:r>
                <a:endParaRPr lang="en-US" sz="1100" b="1" dirty="0">
                  <a:solidFill>
                    <a:schemeClr val="bg1"/>
                  </a:solidFill>
                </a:endParaRPr>
              </a:p>
            </p:txBody>
          </p:sp>
        </p:grpSp>
      </p:grpSp>
      <p:pic>
        <p:nvPicPr>
          <p:cNvPr id="5" name="Graphic 4">
            <a:extLst>
              <a:ext uri="{FF2B5EF4-FFF2-40B4-BE49-F238E27FC236}">
                <a16:creationId xmlns:a16="http://schemas.microsoft.com/office/drawing/2014/main" id="{B6CB9375-E763-42A0-BBF7-28E8C516B0B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908079" y="5630849"/>
            <a:ext cx="612648" cy="612648"/>
          </a:xfrm>
          <a:prstGeom prst="rect">
            <a:avLst/>
          </a:prstGeom>
        </p:spPr>
      </p:pic>
      <p:pic>
        <p:nvPicPr>
          <p:cNvPr id="21" name="Graphic 20">
            <a:extLst>
              <a:ext uri="{FF2B5EF4-FFF2-40B4-BE49-F238E27FC236}">
                <a16:creationId xmlns:a16="http://schemas.microsoft.com/office/drawing/2014/main" id="{485D5B5B-04D5-45A6-A37D-F4BBEE1ECF40}"/>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614944" y="5632704"/>
            <a:ext cx="612648" cy="612648"/>
          </a:xfrm>
          <a:prstGeom prst="rect">
            <a:avLst/>
          </a:prstGeom>
        </p:spPr>
      </p:pic>
      <p:pic>
        <p:nvPicPr>
          <p:cNvPr id="23" name="Picture 22">
            <a:extLst>
              <a:ext uri="{FF2B5EF4-FFF2-40B4-BE49-F238E27FC236}">
                <a16:creationId xmlns:a16="http://schemas.microsoft.com/office/drawing/2014/main" id="{9C0A2E2B-839E-4FD8-9FA9-E966F31ECAB3}"/>
              </a:ext>
            </a:extLst>
          </p:cNvPr>
          <p:cNvPicPr>
            <a:picLocks noChangeAspect="1"/>
          </p:cNvPicPr>
          <p:nvPr/>
        </p:nvPicPr>
        <p:blipFill>
          <a:blip r:embed="rId12"/>
          <a:stretch>
            <a:fillRect/>
          </a:stretch>
        </p:blipFill>
        <p:spPr>
          <a:xfrm>
            <a:off x="613722" y="5605272"/>
            <a:ext cx="533003" cy="612648"/>
          </a:xfrm>
          <a:prstGeom prst="rect">
            <a:avLst/>
          </a:prstGeom>
        </p:spPr>
      </p:pic>
      <p:pic>
        <p:nvPicPr>
          <p:cNvPr id="25" name="Picture 24">
            <a:extLst>
              <a:ext uri="{FF2B5EF4-FFF2-40B4-BE49-F238E27FC236}">
                <a16:creationId xmlns:a16="http://schemas.microsoft.com/office/drawing/2014/main" id="{FA9B6968-18B9-40C3-998B-C96BB8336927}"/>
              </a:ext>
            </a:extLst>
          </p:cNvPr>
          <p:cNvPicPr>
            <a:picLocks noChangeAspect="1"/>
          </p:cNvPicPr>
          <p:nvPr/>
        </p:nvPicPr>
        <p:blipFill>
          <a:blip r:embed="rId13"/>
          <a:stretch>
            <a:fillRect/>
          </a:stretch>
        </p:blipFill>
        <p:spPr>
          <a:xfrm>
            <a:off x="1299717" y="5605272"/>
            <a:ext cx="562636" cy="612648"/>
          </a:xfrm>
          <a:prstGeom prst="rect">
            <a:avLst/>
          </a:prstGeom>
        </p:spPr>
      </p:pic>
      <p:pic>
        <p:nvPicPr>
          <p:cNvPr id="27" name="Picture 26">
            <a:extLst>
              <a:ext uri="{FF2B5EF4-FFF2-40B4-BE49-F238E27FC236}">
                <a16:creationId xmlns:a16="http://schemas.microsoft.com/office/drawing/2014/main" id="{0E982926-9B81-4A4E-910A-3C3FBEE97748}"/>
              </a:ext>
            </a:extLst>
          </p:cNvPr>
          <p:cNvPicPr>
            <a:picLocks noChangeAspect="1"/>
          </p:cNvPicPr>
          <p:nvPr/>
        </p:nvPicPr>
        <p:blipFill>
          <a:blip r:embed="rId14"/>
          <a:stretch>
            <a:fillRect/>
          </a:stretch>
        </p:blipFill>
        <p:spPr>
          <a:xfrm>
            <a:off x="1994355" y="5605272"/>
            <a:ext cx="606581" cy="612648"/>
          </a:xfrm>
          <a:prstGeom prst="rect">
            <a:avLst/>
          </a:prstGeom>
        </p:spPr>
      </p:pic>
      <p:pic>
        <p:nvPicPr>
          <p:cNvPr id="29" name="Picture 28" descr="Diagram&#10;&#10;Description automatically generated">
            <a:extLst>
              <a:ext uri="{FF2B5EF4-FFF2-40B4-BE49-F238E27FC236}">
                <a16:creationId xmlns:a16="http://schemas.microsoft.com/office/drawing/2014/main" id="{621FB683-758D-494C-AD5D-8D7EDEB809DC}"/>
              </a:ext>
            </a:extLst>
          </p:cNvPr>
          <p:cNvPicPr>
            <a:picLocks noChangeAspect="1"/>
          </p:cNvPicPr>
          <p:nvPr/>
        </p:nvPicPr>
        <p:blipFill>
          <a:blip r:embed="rId15">
            <a:extLst>
              <a:ext uri="{28A0092B-C50C-407E-A947-70E740481C1C}">
                <a14:useLocalDpi xmlns:a14="http://schemas.microsoft.com/office/drawing/2010/main" val="0"/>
              </a:ext>
              <a:ext uri="{837473B0-CC2E-450A-ABE3-18F120FF3D39}">
                <a1611:picAttrSrcUrl xmlns:a1611="http://schemas.microsoft.com/office/drawing/2016/11/main" r:id="rId16"/>
              </a:ext>
            </a:extLst>
          </a:blip>
          <a:stretch>
            <a:fillRect/>
          </a:stretch>
        </p:blipFill>
        <p:spPr>
          <a:xfrm>
            <a:off x="7720658" y="1344629"/>
            <a:ext cx="3772094" cy="2197213"/>
          </a:xfrm>
          <a:prstGeom prst="rect">
            <a:avLst/>
          </a:prstGeom>
        </p:spPr>
      </p:pic>
    </p:spTree>
    <p:extLst>
      <p:ext uri="{BB962C8B-B14F-4D97-AF65-F5344CB8AC3E}">
        <p14:creationId xmlns:p14="http://schemas.microsoft.com/office/powerpoint/2010/main" val="2325811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Visualizza immagine di origine">
            <a:extLst>
              <a:ext uri="{FF2B5EF4-FFF2-40B4-BE49-F238E27FC236}">
                <a16:creationId xmlns:a16="http://schemas.microsoft.com/office/drawing/2014/main" id="{88877370-D813-409A-AADB-0D0FD9617E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97797" y="4429464"/>
            <a:ext cx="6196405" cy="1992165"/>
          </a:xfrm>
          <a:prstGeom prst="rect">
            <a:avLst/>
          </a:prstGeom>
          <a:ln w="88900" cap="sq" cmpd="thickThin">
            <a:solidFill>
              <a:srgbClr val="000000"/>
            </a:solidFill>
            <a:prstDash val="solid"/>
            <a:miter lim="800000"/>
          </a:ln>
          <a:effectLst>
            <a:innerShdw blurRad="76200">
              <a:srgbClr val="000000"/>
            </a:innerShdw>
          </a:effectLst>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8124D15-C6AD-40BE-AA1A-C8BD811A3CBD}"/>
              </a:ext>
            </a:extLst>
          </p:cNvPr>
          <p:cNvSpPr txBox="1"/>
          <p:nvPr/>
        </p:nvSpPr>
        <p:spPr>
          <a:xfrm>
            <a:off x="0" y="1398488"/>
            <a:ext cx="12191999" cy="2800767"/>
          </a:xfrm>
          <a:prstGeom prst="rect">
            <a:avLst/>
          </a:prstGeom>
          <a:noFill/>
        </p:spPr>
        <p:txBody>
          <a:bodyPr wrap="square" rtlCol="0">
            <a:spAutoFit/>
          </a:bodyPr>
          <a:lstStyle/>
          <a:p>
            <a:pPr algn="ctr"/>
            <a:r>
              <a:rPr lang="en-US" sz="8800" dirty="0">
                <a:solidFill>
                  <a:schemeClr val="bg1"/>
                </a:solidFill>
              </a:rPr>
              <a:t>4 </a:t>
            </a:r>
          </a:p>
          <a:p>
            <a:pPr algn="ctr"/>
            <a:r>
              <a:rPr lang="en-US" sz="8800" dirty="0">
                <a:solidFill>
                  <a:schemeClr val="bg1"/>
                </a:solidFill>
              </a:rPr>
              <a:t>Observability &amp; Analysis</a:t>
            </a:r>
          </a:p>
        </p:txBody>
      </p:sp>
    </p:spTree>
    <p:extLst>
      <p:ext uri="{BB962C8B-B14F-4D97-AF65-F5344CB8AC3E}">
        <p14:creationId xmlns:p14="http://schemas.microsoft.com/office/powerpoint/2010/main" val="42898263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CDD19E-A244-4453-A81E-DD76ADFA0A9E}"/>
              </a:ext>
            </a:extLst>
          </p:cNvPr>
          <p:cNvSpPr>
            <a:spLocks noGrp="1"/>
          </p:cNvSpPr>
          <p:nvPr>
            <p:ph type="title"/>
          </p:nvPr>
        </p:nvSpPr>
        <p:spPr/>
        <p:txBody>
          <a:bodyPr/>
          <a:lstStyle/>
          <a:p>
            <a:r>
              <a:rPr lang="en-US" dirty="0"/>
              <a:t>4 – Observability &amp; Analysis</a:t>
            </a:r>
          </a:p>
        </p:txBody>
      </p:sp>
      <p:sp>
        <p:nvSpPr>
          <p:cNvPr id="3" name="Content Placeholder 2">
            <a:extLst>
              <a:ext uri="{FF2B5EF4-FFF2-40B4-BE49-F238E27FC236}">
                <a16:creationId xmlns:a16="http://schemas.microsoft.com/office/drawing/2014/main" id="{D4110328-1CDA-4748-B887-E2A5DDF1F012}"/>
              </a:ext>
            </a:extLst>
          </p:cNvPr>
          <p:cNvSpPr>
            <a:spLocks noGrp="1"/>
          </p:cNvSpPr>
          <p:nvPr>
            <p:ph idx="1"/>
          </p:nvPr>
        </p:nvSpPr>
        <p:spPr>
          <a:xfrm>
            <a:off x="325315" y="1345757"/>
            <a:ext cx="7237311" cy="5375718"/>
          </a:xfrm>
        </p:spPr>
        <p:txBody>
          <a:bodyPr>
            <a:normAutofit/>
          </a:bodyPr>
          <a:lstStyle/>
          <a:p>
            <a:pPr marL="457200" indent="-457200">
              <a:buBlip>
                <a:blip r:embed="rId3"/>
              </a:buBlip>
            </a:pPr>
            <a:r>
              <a:rPr lang="en-US" sz="2400" dirty="0"/>
              <a:t>Pick solution for monitoring, logging, and tracing</a:t>
            </a:r>
          </a:p>
          <a:p>
            <a:pPr marL="457200" indent="-457200">
              <a:buBlip>
                <a:blip r:embed="rId3"/>
              </a:buBlip>
            </a:pPr>
            <a:r>
              <a:rPr lang="en-US" sz="2400" dirty="0"/>
              <a:t>Consider CNCF project Prometheus for monitoring, Fluentd for logging and Jaeger for Tracing</a:t>
            </a:r>
          </a:p>
          <a:p>
            <a:pPr marL="457200" indent="-457200">
              <a:buBlip>
                <a:blip r:embed="rId3"/>
              </a:buBlip>
            </a:pPr>
            <a:r>
              <a:rPr lang="en-US" sz="2400" dirty="0"/>
              <a:t>For Tracing, look for an Open</a:t>
            </a:r>
            <a:r>
              <a:rPr lang="it-IT" sz="2400" dirty="0"/>
              <a:t>Tracing-</a:t>
            </a:r>
            <a:r>
              <a:rPr lang="it-IT" sz="2400" dirty="0" err="1"/>
              <a:t>compatible</a:t>
            </a:r>
            <a:r>
              <a:rPr lang="it-IT" sz="2400" dirty="0"/>
              <a:t> </a:t>
            </a:r>
            <a:r>
              <a:rPr lang="it-IT" sz="2400" dirty="0" err="1"/>
              <a:t>implementation</a:t>
            </a:r>
            <a:r>
              <a:rPr lang="it-IT" sz="2400" dirty="0"/>
              <a:t> like Jaeger</a:t>
            </a:r>
            <a:endParaRPr lang="en-US" sz="2400" dirty="0"/>
          </a:p>
        </p:txBody>
      </p:sp>
      <p:grpSp>
        <p:nvGrpSpPr>
          <p:cNvPr id="7" name="Group 6">
            <a:extLst>
              <a:ext uri="{FF2B5EF4-FFF2-40B4-BE49-F238E27FC236}">
                <a16:creationId xmlns:a16="http://schemas.microsoft.com/office/drawing/2014/main" id="{818A6261-6CD8-45DE-81CD-83A0AC3630B9}"/>
              </a:ext>
            </a:extLst>
          </p:cNvPr>
          <p:cNvGrpSpPr/>
          <p:nvPr/>
        </p:nvGrpSpPr>
        <p:grpSpPr>
          <a:xfrm>
            <a:off x="325316" y="4531975"/>
            <a:ext cx="11028484" cy="2189500"/>
            <a:chOff x="325316" y="4531975"/>
            <a:chExt cx="11028484" cy="2189500"/>
          </a:xfrm>
        </p:grpSpPr>
        <p:grpSp>
          <p:nvGrpSpPr>
            <p:cNvPr id="8" name="Group 7">
              <a:extLst>
                <a:ext uri="{FF2B5EF4-FFF2-40B4-BE49-F238E27FC236}">
                  <a16:creationId xmlns:a16="http://schemas.microsoft.com/office/drawing/2014/main" id="{A36BEF5E-69BD-4976-9AB7-F0A381425F8A}"/>
                </a:ext>
              </a:extLst>
            </p:cNvPr>
            <p:cNvGrpSpPr/>
            <p:nvPr/>
          </p:nvGrpSpPr>
          <p:grpSpPr>
            <a:xfrm>
              <a:off x="325316" y="4565515"/>
              <a:ext cx="11028484" cy="2155960"/>
              <a:chOff x="3295649" y="923925"/>
              <a:chExt cx="5546425" cy="1344822"/>
            </a:xfrm>
            <a:solidFill>
              <a:schemeClr val="accent1"/>
            </a:solidFill>
          </p:grpSpPr>
          <p:sp>
            <p:nvSpPr>
              <p:cNvPr id="9" name="Freeform: Shape 8">
                <a:extLst>
                  <a:ext uri="{FF2B5EF4-FFF2-40B4-BE49-F238E27FC236}">
                    <a16:creationId xmlns:a16="http://schemas.microsoft.com/office/drawing/2014/main" id="{F733DBAB-E861-4D54-9B5B-883938A4A5E9}"/>
                  </a:ext>
                </a:extLst>
              </p:cNvPr>
              <p:cNvSpPr/>
              <p:nvPr/>
            </p:nvSpPr>
            <p:spPr>
              <a:xfrm>
                <a:off x="3295649" y="923925"/>
                <a:ext cx="3155006" cy="1057275"/>
              </a:xfrm>
              <a:custGeom>
                <a:avLst/>
                <a:gdLst>
                  <a:gd name="connsiteX0" fmla="*/ 0 w 3155006"/>
                  <a:gd name="connsiteY0" fmla="*/ 0 h 1057275"/>
                  <a:gd name="connsiteX1" fmla="*/ 2242498 w 3155006"/>
                  <a:gd name="connsiteY1" fmla="*/ 0 h 1057275"/>
                  <a:gd name="connsiteX2" fmla="*/ 3155006 w 3155006"/>
                  <a:gd name="connsiteY2" fmla="*/ 1057275 h 1057275"/>
                  <a:gd name="connsiteX3" fmla="*/ 0 w 3155006"/>
                  <a:gd name="connsiteY3" fmla="*/ 1057275 h 1057275"/>
                </a:gdLst>
                <a:ahLst/>
                <a:cxnLst>
                  <a:cxn ang="0">
                    <a:pos x="connsiteX0" y="connsiteY0"/>
                  </a:cxn>
                  <a:cxn ang="0">
                    <a:pos x="connsiteX1" y="connsiteY1"/>
                  </a:cxn>
                  <a:cxn ang="0">
                    <a:pos x="connsiteX2" y="connsiteY2"/>
                  </a:cxn>
                  <a:cxn ang="0">
                    <a:pos x="connsiteX3" y="connsiteY3"/>
                  </a:cxn>
                </a:cxnLst>
                <a:rect l="l" t="t" r="r" b="b"/>
                <a:pathLst>
                  <a:path w="3155006" h="1057275">
                    <a:moveTo>
                      <a:pt x="0" y="0"/>
                    </a:moveTo>
                    <a:lnTo>
                      <a:pt x="2242498" y="0"/>
                    </a:lnTo>
                    <a:lnTo>
                      <a:pt x="3155006" y="1057275"/>
                    </a:lnTo>
                    <a:lnTo>
                      <a:pt x="0" y="1057275"/>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Triangle 9">
                <a:extLst>
                  <a:ext uri="{FF2B5EF4-FFF2-40B4-BE49-F238E27FC236}">
                    <a16:creationId xmlns:a16="http://schemas.microsoft.com/office/drawing/2014/main" id="{CEE42CCD-F77E-4D67-9FEE-B558CCF5FD49}"/>
                  </a:ext>
                </a:extLst>
              </p:cNvPr>
              <p:cNvSpPr/>
              <p:nvPr/>
            </p:nvSpPr>
            <p:spPr>
              <a:xfrm flipH="1" flipV="1">
                <a:off x="3295649" y="1981200"/>
                <a:ext cx="517225" cy="287547"/>
              </a:xfrm>
              <a:prstGeom prst="rtTriangle">
                <a:avLst/>
              </a:prstGeom>
              <a:gradFill>
                <a:gsLst>
                  <a:gs pos="100000">
                    <a:schemeClr val="accent2">
                      <a:lumMod val="75000"/>
                    </a:schemeClr>
                  </a:gs>
                  <a:gs pos="0">
                    <a:schemeClr val="accent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Triangle 10">
                <a:extLst>
                  <a:ext uri="{FF2B5EF4-FFF2-40B4-BE49-F238E27FC236}">
                    <a16:creationId xmlns:a16="http://schemas.microsoft.com/office/drawing/2014/main" id="{EF57F71C-E8C3-4466-BB5B-E048123B6FF3}"/>
                  </a:ext>
                </a:extLst>
              </p:cNvPr>
              <p:cNvSpPr/>
              <p:nvPr/>
            </p:nvSpPr>
            <p:spPr>
              <a:xfrm flipV="1">
                <a:off x="8320866" y="1981199"/>
                <a:ext cx="521208" cy="287547"/>
              </a:xfrm>
              <a:prstGeom prst="rtTriangle">
                <a:avLst/>
              </a:prstGeom>
              <a:gradFill>
                <a:gsLst>
                  <a:gs pos="100000">
                    <a:schemeClr val="accent3">
                      <a:lumMod val="75000"/>
                    </a:schemeClr>
                  </a:gs>
                  <a:gs pos="0">
                    <a:schemeClr val="accent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8AE1B1E2-5C89-4696-B151-67D9FB9F1896}"/>
                  </a:ext>
                </a:extLst>
              </p:cNvPr>
              <p:cNvSpPr/>
              <p:nvPr/>
            </p:nvSpPr>
            <p:spPr>
              <a:xfrm>
                <a:off x="5687068" y="923925"/>
                <a:ext cx="3155006" cy="1057275"/>
              </a:xfrm>
              <a:custGeom>
                <a:avLst/>
                <a:gdLst>
                  <a:gd name="connsiteX0" fmla="*/ 0 w 3155006"/>
                  <a:gd name="connsiteY0" fmla="*/ 0 h 1057275"/>
                  <a:gd name="connsiteX1" fmla="*/ 3155006 w 3155006"/>
                  <a:gd name="connsiteY1" fmla="*/ 0 h 1057275"/>
                  <a:gd name="connsiteX2" fmla="*/ 3155006 w 3155006"/>
                  <a:gd name="connsiteY2" fmla="*/ 1057275 h 1057275"/>
                  <a:gd name="connsiteX3" fmla="*/ 912508 w 3155006"/>
                  <a:gd name="connsiteY3" fmla="*/ 1057275 h 1057275"/>
                </a:gdLst>
                <a:ahLst/>
                <a:cxnLst>
                  <a:cxn ang="0">
                    <a:pos x="connsiteX0" y="connsiteY0"/>
                  </a:cxn>
                  <a:cxn ang="0">
                    <a:pos x="connsiteX1" y="connsiteY1"/>
                  </a:cxn>
                  <a:cxn ang="0">
                    <a:pos x="connsiteX2" y="connsiteY2"/>
                  </a:cxn>
                  <a:cxn ang="0">
                    <a:pos x="connsiteX3" y="connsiteY3"/>
                  </a:cxn>
                </a:cxnLst>
                <a:rect l="l" t="t" r="r" b="b"/>
                <a:pathLst>
                  <a:path w="3155006" h="1057275">
                    <a:moveTo>
                      <a:pt x="0" y="0"/>
                    </a:moveTo>
                    <a:lnTo>
                      <a:pt x="3155006" y="0"/>
                    </a:lnTo>
                    <a:lnTo>
                      <a:pt x="3155006" y="1057275"/>
                    </a:lnTo>
                    <a:lnTo>
                      <a:pt x="912508" y="1057275"/>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 name="Group 12">
              <a:extLst>
                <a:ext uri="{FF2B5EF4-FFF2-40B4-BE49-F238E27FC236}">
                  <a16:creationId xmlns:a16="http://schemas.microsoft.com/office/drawing/2014/main" id="{A1B93EDE-C17D-4D7D-9185-E0F79A845672}"/>
                </a:ext>
              </a:extLst>
            </p:cNvPr>
            <p:cNvGrpSpPr/>
            <p:nvPr/>
          </p:nvGrpSpPr>
          <p:grpSpPr>
            <a:xfrm>
              <a:off x="6869493" y="4531975"/>
              <a:ext cx="4417959" cy="809657"/>
              <a:chOff x="350992" y="2798738"/>
              <a:chExt cx="2282460" cy="809657"/>
            </a:xfrm>
          </p:grpSpPr>
          <p:sp>
            <p:nvSpPr>
              <p:cNvPr id="14" name="TextBox 13">
                <a:extLst>
                  <a:ext uri="{FF2B5EF4-FFF2-40B4-BE49-F238E27FC236}">
                    <a16:creationId xmlns:a16="http://schemas.microsoft.com/office/drawing/2014/main" id="{3E5E0781-AF98-4D48-9CA2-A5FD2AB988D3}"/>
                  </a:ext>
                </a:extLst>
              </p:cNvPr>
              <p:cNvSpPr txBox="1"/>
              <p:nvPr/>
            </p:nvSpPr>
            <p:spPr>
              <a:xfrm>
                <a:off x="350992" y="2798738"/>
                <a:ext cx="2282460" cy="461665"/>
              </a:xfrm>
              <a:prstGeom prst="rect">
                <a:avLst/>
              </a:prstGeom>
              <a:noFill/>
            </p:spPr>
            <p:txBody>
              <a:bodyPr wrap="square" lIns="0" rtlCol="0" anchor="ctr">
                <a:spAutoFit/>
              </a:bodyPr>
              <a:lstStyle/>
              <a:p>
                <a:r>
                  <a:rPr lang="en-US" sz="2400" b="1" dirty="0">
                    <a:solidFill>
                      <a:schemeClr val="bg1"/>
                    </a:solidFill>
                  </a:rPr>
                  <a:t>Microsoft Azure</a:t>
                </a:r>
              </a:p>
            </p:txBody>
          </p:sp>
          <p:sp>
            <p:nvSpPr>
              <p:cNvPr id="15" name="TextBox 14">
                <a:extLst>
                  <a:ext uri="{FF2B5EF4-FFF2-40B4-BE49-F238E27FC236}">
                    <a16:creationId xmlns:a16="http://schemas.microsoft.com/office/drawing/2014/main" id="{E6AEAB25-C1A5-40CE-8DD5-B642ECC33EC3}"/>
                  </a:ext>
                </a:extLst>
              </p:cNvPr>
              <p:cNvSpPr txBox="1"/>
              <p:nvPr/>
            </p:nvSpPr>
            <p:spPr>
              <a:xfrm>
                <a:off x="358787" y="3177508"/>
                <a:ext cx="2274665" cy="430887"/>
              </a:xfrm>
              <a:prstGeom prst="rect">
                <a:avLst/>
              </a:prstGeom>
              <a:noFill/>
            </p:spPr>
            <p:txBody>
              <a:bodyPr wrap="square" lIns="0" rIns="0" rtlCol="0" anchor="t">
                <a:spAutoFit/>
              </a:bodyPr>
              <a:lstStyle/>
              <a:p>
                <a:pPr marL="171450" indent="-171450" algn="just">
                  <a:buFont typeface="Arial" panose="020B0604020202020204" pitchFamily="34" charset="0"/>
                  <a:buChar char="•"/>
                </a:pPr>
                <a:r>
                  <a:rPr lang="en-US" sz="1100" b="1" dirty="0">
                    <a:solidFill>
                      <a:schemeClr val="bg1"/>
                    </a:solidFill>
                  </a:rPr>
                  <a:t>Azure Monitor –</a:t>
                </a:r>
                <a:r>
                  <a:rPr lang="en-US" sz="1100" dirty="0">
                    <a:solidFill>
                      <a:schemeClr val="bg1"/>
                    </a:solidFill>
                  </a:rPr>
                  <a:t> </a:t>
                </a:r>
                <a:r>
                  <a:rPr lang="en-GB" sz="1100" dirty="0">
                    <a:solidFill>
                      <a:schemeClr val="bg1"/>
                    </a:solidFill>
                  </a:rPr>
                  <a:t>Full observability into application, infrastructure, and network</a:t>
                </a:r>
                <a:r>
                  <a:rPr lang="en-US" sz="1100" dirty="0">
                    <a:solidFill>
                      <a:schemeClr val="bg1"/>
                    </a:solidFill>
                  </a:rPr>
                  <a:t> </a:t>
                </a:r>
                <a:r>
                  <a:rPr lang="en-US" sz="1100" dirty="0">
                    <a:solidFill>
                      <a:schemeClr val="bg1"/>
                    </a:solidFill>
                    <a:hlinkClick r:id="rId4"/>
                  </a:rPr>
                  <a:t>https://azure.microsoft.com/en-us/services/monitor/</a:t>
                </a:r>
                <a:r>
                  <a:rPr lang="en-US" sz="1100" dirty="0">
                    <a:solidFill>
                      <a:schemeClr val="bg1"/>
                    </a:solidFill>
                  </a:rPr>
                  <a:t> </a:t>
                </a:r>
              </a:p>
            </p:txBody>
          </p:sp>
        </p:grpSp>
        <p:grpSp>
          <p:nvGrpSpPr>
            <p:cNvPr id="16" name="Group 15">
              <a:extLst>
                <a:ext uri="{FF2B5EF4-FFF2-40B4-BE49-F238E27FC236}">
                  <a16:creationId xmlns:a16="http://schemas.microsoft.com/office/drawing/2014/main" id="{DBA3ADA4-F88C-4338-925A-67ADE0BA4C0E}"/>
                </a:ext>
              </a:extLst>
            </p:cNvPr>
            <p:cNvGrpSpPr/>
            <p:nvPr/>
          </p:nvGrpSpPr>
          <p:grpSpPr>
            <a:xfrm>
              <a:off x="401561" y="4590039"/>
              <a:ext cx="4392974" cy="978934"/>
              <a:chOff x="350992" y="2798738"/>
              <a:chExt cx="2282460" cy="978934"/>
            </a:xfrm>
          </p:grpSpPr>
          <p:sp>
            <p:nvSpPr>
              <p:cNvPr id="17" name="TextBox 16">
                <a:extLst>
                  <a:ext uri="{FF2B5EF4-FFF2-40B4-BE49-F238E27FC236}">
                    <a16:creationId xmlns:a16="http://schemas.microsoft.com/office/drawing/2014/main" id="{07524116-0E3A-4FC9-9A1A-D1589E599EF8}"/>
                  </a:ext>
                </a:extLst>
              </p:cNvPr>
              <p:cNvSpPr txBox="1"/>
              <p:nvPr/>
            </p:nvSpPr>
            <p:spPr>
              <a:xfrm>
                <a:off x="350992" y="2798738"/>
                <a:ext cx="2282460" cy="461665"/>
              </a:xfrm>
              <a:prstGeom prst="rect">
                <a:avLst/>
              </a:prstGeom>
              <a:noFill/>
            </p:spPr>
            <p:txBody>
              <a:bodyPr wrap="square" lIns="0" rtlCol="0" anchor="ctr">
                <a:spAutoFit/>
              </a:bodyPr>
              <a:lstStyle/>
              <a:p>
                <a:r>
                  <a:rPr lang="en-US" sz="2400" b="1" dirty="0">
                    <a:solidFill>
                      <a:schemeClr val="bg1"/>
                    </a:solidFill>
                  </a:rPr>
                  <a:t>CNCF</a:t>
                </a:r>
              </a:p>
            </p:txBody>
          </p:sp>
          <p:sp>
            <p:nvSpPr>
              <p:cNvPr id="18" name="TextBox 17">
                <a:extLst>
                  <a:ext uri="{FF2B5EF4-FFF2-40B4-BE49-F238E27FC236}">
                    <a16:creationId xmlns:a16="http://schemas.microsoft.com/office/drawing/2014/main" id="{35F34EEE-8D04-466F-A4BC-C7BBB21D32A0}"/>
                  </a:ext>
                </a:extLst>
              </p:cNvPr>
              <p:cNvSpPr txBox="1"/>
              <p:nvPr/>
            </p:nvSpPr>
            <p:spPr>
              <a:xfrm>
                <a:off x="358787" y="3177508"/>
                <a:ext cx="2274665" cy="600164"/>
              </a:xfrm>
              <a:prstGeom prst="rect">
                <a:avLst/>
              </a:prstGeom>
              <a:noFill/>
            </p:spPr>
            <p:txBody>
              <a:bodyPr wrap="square" lIns="0" rIns="0" rtlCol="0" anchor="t">
                <a:spAutoFit/>
              </a:bodyPr>
              <a:lstStyle/>
              <a:p>
                <a:pPr marL="171450" indent="-171450" algn="just">
                  <a:buFont typeface="Arial" panose="020B0604020202020204" pitchFamily="34" charset="0"/>
                  <a:buChar char="•"/>
                </a:pPr>
                <a:r>
                  <a:rPr lang="en-US" sz="1100" b="1" dirty="0">
                    <a:solidFill>
                      <a:schemeClr val="bg1"/>
                    </a:solidFill>
                  </a:rPr>
                  <a:t>Prometheus </a:t>
                </a:r>
                <a:r>
                  <a:rPr lang="en-US" sz="1100" dirty="0">
                    <a:solidFill>
                      <a:schemeClr val="bg1"/>
                    </a:solidFill>
                  </a:rPr>
                  <a:t>– Monitoring System </a:t>
                </a:r>
                <a:r>
                  <a:rPr lang="en-US" sz="1100" dirty="0">
                    <a:solidFill>
                      <a:schemeClr val="bg1"/>
                    </a:solidFill>
                    <a:hlinkClick r:id="rId5"/>
                  </a:rPr>
                  <a:t>https://prometheus.io/</a:t>
                </a:r>
                <a:r>
                  <a:rPr lang="en-US" sz="1100" dirty="0">
                    <a:solidFill>
                      <a:schemeClr val="bg1"/>
                    </a:solidFill>
                  </a:rPr>
                  <a:t> </a:t>
                </a:r>
              </a:p>
              <a:p>
                <a:pPr marL="171450" indent="-171450" algn="just">
                  <a:buFont typeface="Arial" panose="020B0604020202020204" pitchFamily="34" charset="0"/>
                  <a:buChar char="•"/>
                </a:pPr>
                <a:r>
                  <a:rPr lang="en-US" sz="1100" b="1" dirty="0">
                    <a:solidFill>
                      <a:schemeClr val="bg1"/>
                    </a:solidFill>
                  </a:rPr>
                  <a:t>Fluentd –</a:t>
                </a:r>
                <a:r>
                  <a:rPr lang="en-US" sz="1100" dirty="0">
                    <a:solidFill>
                      <a:schemeClr val="bg1"/>
                    </a:solidFill>
                  </a:rPr>
                  <a:t> Unified Logging Layer </a:t>
                </a:r>
                <a:r>
                  <a:rPr lang="en-US" sz="1100" dirty="0">
                    <a:solidFill>
                      <a:schemeClr val="bg1"/>
                    </a:solidFill>
                    <a:hlinkClick r:id="rId6"/>
                  </a:rPr>
                  <a:t>https://www.fluentd.org/</a:t>
                </a:r>
                <a:r>
                  <a:rPr lang="en-US" sz="1100" dirty="0">
                    <a:solidFill>
                      <a:schemeClr val="bg1"/>
                    </a:solidFill>
                  </a:rPr>
                  <a:t> </a:t>
                </a:r>
              </a:p>
              <a:p>
                <a:pPr marL="171450" indent="-171450" algn="just">
                  <a:buFont typeface="Arial" panose="020B0604020202020204" pitchFamily="34" charset="0"/>
                  <a:buChar char="•"/>
                </a:pPr>
                <a:r>
                  <a:rPr lang="en-US" sz="1100" b="1" dirty="0">
                    <a:solidFill>
                      <a:schemeClr val="bg1"/>
                    </a:solidFill>
                  </a:rPr>
                  <a:t>Jaeger – </a:t>
                </a:r>
                <a:r>
                  <a:rPr lang="en-US" sz="1100" dirty="0">
                    <a:solidFill>
                      <a:schemeClr val="bg1"/>
                    </a:solidFill>
                  </a:rPr>
                  <a:t>Distributed Tracing Platform </a:t>
                </a:r>
                <a:r>
                  <a:rPr lang="en-US" sz="1100" dirty="0">
                    <a:solidFill>
                      <a:schemeClr val="bg1"/>
                    </a:solidFill>
                    <a:hlinkClick r:id="rId7"/>
                  </a:rPr>
                  <a:t>https://www.jaegertracing.io/</a:t>
                </a:r>
                <a:r>
                  <a:rPr lang="en-US" sz="1100" dirty="0">
                    <a:solidFill>
                      <a:schemeClr val="bg1"/>
                    </a:solidFill>
                  </a:rPr>
                  <a:t> </a:t>
                </a:r>
              </a:p>
            </p:txBody>
          </p:sp>
        </p:grpSp>
      </p:grpSp>
      <p:pic>
        <p:nvPicPr>
          <p:cNvPr id="28" name="Picture 27">
            <a:extLst>
              <a:ext uri="{FF2B5EF4-FFF2-40B4-BE49-F238E27FC236}">
                <a16:creationId xmlns:a16="http://schemas.microsoft.com/office/drawing/2014/main" id="{101C5DC7-D944-4ACA-B42D-469BB6A04107}"/>
              </a:ext>
            </a:extLst>
          </p:cNvPr>
          <p:cNvPicPr>
            <a:picLocks noChangeAspect="1"/>
          </p:cNvPicPr>
          <p:nvPr/>
        </p:nvPicPr>
        <p:blipFill>
          <a:blip r:embed="rId8"/>
          <a:stretch>
            <a:fillRect/>
          </a:stretch>
        </p:blipFill>
        <p:spPr>
          <a:xfrm>
            <a:off x="7717072" y="1330617"/>
            <a:ext cx="3619780" cy="2015011"/>
          </a:xfrm>
          <a:prstGeom prst="rect">
            <a:avLst/>
          </a:prstGeom>
        </p:spPr>
      </p:pic>
      <p:pic>
        <p:nvPicPr>
          <p:cNvPr id="30" name="Picture 29">
            <a:extLst>
              <a:ext uri="{FF2B5EF4-FFF2-40B4-BE49-F238E27FC236}">
                <a16:creationId xmlns:a16="http://schemas.microsoft.com/office/drawing/2014/main" id="{F36E8D94-05C7-4A1E-B713-CAFCF989C27E}"/>
              </a:ext>
            </a:extLst>
          </p:cNvPr>
          <p:cNvPicPr>
            <a:picLocks noChangeAspect="1"/>
          </p:cNvPicPr>
          <p:nvPr/>
        </p:nvPicPr>
        <p:blipFill>
          <a:blip r:embed="rId9"/>
          <a:stretch>
            <a:fillRect/>
          </a:stretch>
        </p:blipFill>
        <p:spPr>
          <a:xfrm>
            <a:off x="612648" y="5605272"/>
            <a:ext cx="539858" cy="612648"/>
          </a:xfrm>
          <a:prstGeom prst="rect">
            <a:avLst/>
          </a:prstGeom>
        </p:spPr>
      </p:pic>
      <p:pic>
        <p:nvPicPr>
          <p:cNvPr id="4096" name="Picture 4095">
            <a:extLst>
              <a:ext uri="{FF2B5EF4-FFF2-40B4-BE49-F238E27FC236}">
                <a16:creationId xmlns:a16="http://schemas.microsoft.com/office/drawing/2014/main" id="{E1247B9B-9AB9-4A3C-8C68-01E8033551D8}"/>
              </a:ext>
            </a:extLst>
          </p:cNvPr>
          <p:cNvPicPr>
            <a:picLocks noChangeAspect="1"/>
          </p:cNvPicPr>
          <p:nvPr/>
        </p:nvPicPr>
        <p:blipFill>
          <a:blip r:embed="rId10"/>
          <a:stretch>
            <a:fillRect/>
          </a:stretch>
        </p:blipFill>
        <p:spPr>
          <a:xfrm>
            <a:off x="1298448" y="5605272"/>
            <a:ext cx="528559" cy="612648"/>
          </a:xfrm>
          <a:prstGeom prst="rect">
            <a:avLst/>
          </a:prstGeom>
        </p:spPr>
      </p:pic>
      <p:pic>
        <p:nvPicPr>
          <p:cNvPr id="4099" name="Picture 4098">
            <a:extLst>
              <a:ext uri="{FF2B5EF4-FFF2-40B4-BE49-F238E27FC236}">
                <a16:creationId xmlns:a16="http://schemas.microsoft.com/office/drawing/2014/main" id="{CDE7BC3E-7723-4DDC-8322-2AA3BBE47FD9}"/>
              </a:ext>
            </a:extLst>
          </p:cNvPr>
          <p:cNvPicPr>
            <a:picLocks noChangeAspect="1"/>
          </p:cNvPicPr>
          <p:nvPr/>
        </p:nvPicPr>
        <p:blipFill>
          <a:blip r:embed="rId11"/>
          <a:stretch>
            <a:fillRect/>
          </a:stretch>
        </p:blipFill>
        <p:spPr>
          <a:xfrm>
            <a:off x="1993392" y="5605272"/>
            <a:ext cx="545256" cy="612648"/>
          </a:xfrm>
          <a:prstGeom prst="rect">
            <a:avLst/>
          </a:prstGeom>
        </p:spPr>
      </p:pic>
      <p:pic>
        <p:nvPicPr>
          <p:cNvPr id="4102" name="Graphic 4101">
            <a:extLst>
              <a:ext uri="{FF2B5EF4-FFF2-40B4-BE49-F238E27FC236}">
                <a16:creationId xmlns:a16="http://schemas.microsoft.com/office/drawing/2014/main" id="{AABD406E-F5E5-43A1-A3E2-FAC3B5831F25}"/>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912864" y="5632704"/>
            <a:ext cx="612648" cy="612648"/>
          </a:xfrm>
          <a:prstGeom prst="rect">
            <a:avLst/>
          </a:prstGeom>
        </p:spPr>
      </p:pic>
    </p:spTree>
    <p:extLst>
      <p:ext uri="{BB962C8B-B14F-4D97-AF65-F5344CB8AC3E}">
        <p14:creationId xmlns:p14="http://schemas.microsoft.com/office/powerpoint/2010/main" val="2597891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Visualizza immagine di origine">
            <a:extLst>
              <a:ext uri="{FF2B5EF4-FFF2-40B4-BE49-F238E27FC236}">
                <a16:creationId xmlns:a16="http://schemas.microsoft.com/office/drawing/2014/main" id="{88877370-D813-409A-AADB-0D0FD9617E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97797" y="4429464"/>
            <a:ext cx="6196405" cy="1992165"/>
          </a:xfrm>
          <a:prstGeom prst="rect">
            <a:avLst/>
          </a:prstGeom>
          <a:ln w="88900" cap="sq" cmpd="thickThin">
            <a:solidFill>
              <a:srgbClr val="000000"/>
            </a:solidFill>
            <a:prstDash val="solid"/>
            <a:miter lim="800000"/>
          </a:ln>
          <a:effectLst>
            <a:innerShdw blurRad="76200">
              <a:srgbClr val="000000"/>
            </a:innerShdw>
          </a:effectLst>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8124D15-C6AD-40BE-AA1A-C8BD811A3CBD}"/>
              </a:ext>
            </a:extLst>
          </p:cNvPr>
          <p:cNvSpPr txBox="1"/>
          <p:nvPr/>
        </p:nvSpPr>
        <p:spPr>
          <a:xfrm>
            <a:off x="0" y="1398488"/>
            <a:ext cx="12191999" cy="2462213"/>
          </a:xfrm>
          <a:prstGeom prst="rect">
            <a:avLst/>
          </a:prstGeom>
          <a:noFill/>
        </p:spPr>
        <p:txBody>
          <a:bodyPr wrap="square" rtlCol="0">
            <a:spAutoFit/>
          </a:bodyPr>
          <a:lstStyle/>
          <a:p>
            <a:pPr algn="ctr"/>
            <a:r>
              <a:rPr lang="en-US" sz="8800" dirty="0">
                <a:solidFill>
                  <a:schemeClr val="bg1"/>
                </a:solidFill>
              </a:rPr>
              <a:t>5 </a:t>
            </a:r>
          </a:p>
          <a:p>
            <a:pPr algn="ctr"/>
            <a:r>
              <a:rPr lang="en-US" sz="6600" dirty="0">
                <a:solidFill>
                  <a:schemeClr val="bg1"/>
                </a:solidFill>
              </a:rPr>
              <a:t>Service Proxy, Discovery, &amp; Mesh</a:t>
            </a:r>
          </a:p>
        </p:txBody>
      </p:sp>
    </p:spTree>
    <p:extLst>
      <p:ext uri="{BB962C8B-B14F-4D97-AF65-F5344CB8AC3E}">
        <p14:creationId xmlns:p14="http://schemas.microsoft.com/office/powerpoint/2010/main" val="29837799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CDD19E-A244-4453-A81E-DD76ADFA0A9E}"/>
              </a:ext>
            </a:extLst>
          </p:cNvPr>
          <p:cNvSpPr>
            <a:spLocks noGrp="1"/>
          </p:cNvSpPr>
          <p:nvPr>
            <p:ph type="title"/>
          </p:nvPr>
        </p:nvSpPr>
        <p:spPr/>
        <p:txBody>
          <a:bodyPr/>
          <a:lstStyle/>
          <a:p>
            <a:r>
              <a:rPr lang="en-US" dirty="0"/>
              <a:t>5 – Service Proxy, Discovery, &amp; Mesh</a:t>
            </a:r>
          </a:p>
        </p:txBody>
      </p:sp>
      <p:sp>
        <p:nvSpPr>
          <p:cNvPr id="3" name="Content Placeholder 2">
            <a:extLst>
              <a:ext uri="{FF2B5EF4-FFF2-40B4-BE49-F238E27FC236}">
                <a16:creationId xmlns:a16="http://schemas.microsoft.com/office/drawing/2014/main" id="{D4110328-1CDA-4748-B887-E2A5DDF1F012}"/>
              </a:ext>
            </a:extLst>
          </p:cNvPr>
          <p:cNvSpPr>
            <a:spLocks noGrp="1"/>
          </p:cNvSpPr>
          <p:nvPr>
            <p:ph idx="1"/>
          </p:nvPr>
        </p:nvSpPr>
        <p:spPr>
          <a:xfrm>
            <a:off x="325315" y="1345757"/>
            <a:ext cx="7237311" cy="5375718"/>
          </a:xfrm>
        </p:spPr>
        <p:txBody>
          <a:bodyPr>
            <a:normAutofit/>
          </a:bodyPr>
          <a:lstStyle/>
          <a:p>
            <a:pPr marL="457200" indent="-457200">
              <a:buBlip>
                <a:blip r:embed="rId3"/>
              </a:buBlip>
            </a:pPr>
            <a:r>
              <a:rPr lang="en-US" sz="2400" dirty="0" err="1"/>
              <a:t>CoreDNS</a:t>
            </a:r>
            <a:r>
              <a:rPr lang="en-US" sz="2400" dirty="0"/>
              <a:t> is a fast and flexible tool that is useful for service discovery</a:t>
            </a:r>
          </a:p>
          <a:p>
            <a:pPr marL="457200" indent="-457200">
              <a:buBlip>
                <a:blip r:embed="rId3"/>
              </a:buBlip>
            </a:pPr>
            <a:r>
              <a:rPr lang="en-US" sz="2400" dirty="0"/>
              <a:t>Envoy and </a:t>
            </a:r>
            <a:r>
              <a:rPr lang="en-US" sz="2400" dirty="0" err="1"/>
              <a:t>Linkerd</a:t>
            </a:r>
            <a:r>
              <a:rPr lang="en-US" sz="2400" dirty="0"/>
              <a:t> each enable service mesh architectures</a:t>
            </a:r>
          </a:p>
          <a:p>
            <a:pPr marL="457200" indent="-457200">
              <a:buBlip>
                <a:blip r:embed="rId3"/>
              </a:buBlip>
            </a:pPr>
            <a:r>
              <a:rPr lang="en-US" sz="2400" dirty="0"/>
              <a:t>They offer health checking, routing, and load balancing</a:t>
            </a:r>
          </a:p>
        </p:txBody>
      </p:sp>
      <p:grpSp>
        <p:nvGrpSpPr>
          <p:cNvPr id="7" name="Group 6">
            <a:extLst>
              <a:ext uri="{FF2B5EF4-FFF2-40B4-BE49-F238E27FC236}">
                <a16:creationId xmlns:a16="http://schemas.microsoft.com/office/drawing/2014/main" id="{818A6261-6CD8-45DE-81CD-83A0AC3630B9}"/>
              </a:ext>
            </a:extLst>
          </p:cNvPr>
          <p:cNvGrpSpPr/>
          <p:nvPr/>
        </p:nvGrpSpPr>
        <p:grpSpPr>
          <a:xfrm>
            <a:off x="325316" y="4531975"/>
            <a:ext cx="11028484" cy="2189500"/>
            <a:chOff x="325316" y="4531975"/>
            <a:chExt cx="11028484" cy="2189500"/>
          </a:xfrm>
        </p:grpSpPr>
        <p:grpSp>
          <p:nvGrpSpPr>
            <p:cNvPr id="8" name="Group 7">
              <a:extLst>
                <a:ext uri="{FF2B5EF4-FFF2-40B4-BE49-F238E27FC236}">
                  <a16:creationId xmlns:a16="http://schemas.microsoft.com/office/drawing/2014/main" id="{A36BEF5E-69BD-4976-9AB7-F0A381425F8A}"/>
                </a:ext>
              </a:extLst>
            </p:cNvPr>
            <p:cNvGrpSpPr/>
            <p:nvPr/>
          </p:nvGrpSpPr>
          <p:grpSpPr>
            <a:xfrm>
              <a:off x="325316" y="4565515"/>
              <a:ext cx="11028484" cy="2155960"/>
              <a:chOff x="3295649" y="923925"/>
              <a:chExt cx="5546425" cy="1344822"/>
            </a:xfrm>
            <a:solidFill>
              <a:schemeClr val="accent1"/>
            </a:solidFill>
          </p:grpSpPr>
          <p:sp>
            <p:nvSpPr>
              <p:cNvPr id="9" name="Freeform: Shape 8">
                <a:extLst>
                  <a:ext uri="{FF2B5EF4-FFF2-40B4-BE49-F238E27FC236}">
                    <a16:creationId xmlns:a16="http://schemas.microsoft.com/office/drawing/2014/main" id="{F733DBAB-E861-4D54-9B5B-883938A4A5E9}"/>
                  </a:ext>
                </a:extLst>
              </p:cNvPr>
              <p:cNvSpPr/>
              <p:nvPr/>
            </p:nvSpPr>
            <p:spPr>
              <a:xfrm>
                <a:off x="3295649" y="923925"/>
                <a:ext cx="3155006" cy="1057275"/>
              </a:xfrm>
              <a:custGeom>
                <a:avLst/>
                <a:gdLst>
                  <a:gd name="connsiteX0" fmla="*/ 0 w 3155006"/>
                  <a:gd name="connsiteY0" fmla="*/ 0 h 1057275"/>
                  <a:gd name="connsiteX1" fmla="*/ 2242498 w 3155006"/>
                  <a:gd name="connsiteY1" fmla="*/ 0 h 1057275"/>
                  <a:gd name="connsiteX2" fmla="*/ 3155006 w 3155006"/>
                  <a:gd name="connsiteY2" fmla="*/ 1057275 h 1057275"/>
                  <a:gd name="connsiteX3" fmla="*/ 0 w 3155006"/>
                  <a:gd name="connsiteY3" fmla="*/ 1057275 h 1057275"/>
                </a:gdLst>
                <a:ahLst/>
                <a:cxnLst>
                  <a:cxn ang="0">
                    <a:pos x="connsiteX0" y="connsiteY0"/>
                  </a:cxn>
                  <a:cxn ang="0">
                    <a:pos x="connsiteX1" y="connsiteY1"/>
                  </a:cxn>
                  <a:cxn ang="0">
                    <a:pos x="connsiteX2" y="connsiteY2"/>
                  </a:cxn>
                  <a:cxn ang="0">
                    <a:pos x="connsiteX3" y="connsiteY3"/>
                  </a:cxn>
                </a:cxnLst>
                <a:rect l="l" t="t" r="r" b="b"/>
                <a:pathLst>
                  <a:path w="3155006" h="1057275">
                    <a:moveTo>
                      <a:pt x="0" y="0"/>
                    </a:moveTo>
                    <a:lnTo>
                      <a:pt x="2242498" y="0"/>
                    </a:lnTo>
                    <a:lnTo>
                      <a:pt x="3155006" y="1057275"/>
                    </a:lnTo>
                    <a:lnTo>
                      <a:pt x="0" y="1057275"/>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Triangle 9">
                <a:extLst>
                  <a:ext uri="{FF2B5EF4-FFF2-40B4-BE49-F238E27FC236}">
                    <a16:creationId xmlns:a16="http://schemas.microsoft.com/office/drawing/2014/main" id="{CEE42CCD-F77E-4D67-9FEE-B558CCF5FD49}"/>
                  </a:ext>
                </a:extLst>
              </p:cNvPr>
              <p:cNvSpPr/>
              <p:nvPr/>
            </p:nvSpPr>
            <p:spPr>
              <a:xfrm flipH="1" flipV="1">
                <a:off x="3295649" y="1981200"/>
                <a:ext cx="517225" cy="287547"/>
              </a:xfrm>
              <a:prstGeom prst="rtTriangle">
                <a:avLst/>
              </a:prstGeom>
              <a:gradFill>
                <a:gsLst>
                  <a:gs pos="100000">
                    <a:schemeClr val="accent2">
                      <a:lumMod val="75000"/>
                    </a:schemeClr>
                  </a:gs>
                  <a:gs pos="0">
                    <a:schemeClr val="accent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Triangle 10">
                <a:extLst>
                  <a:ext uri="{FF2B5EF4-FFF2-40B4-BE49-F238E27FC236}">
                    <a16:creationId xmlns:a16="http://schemas.microsoft.com/office/drawing/2014/main" id="{EF57F71C-E8C3-4466-BB5B-E048123B6FF3}"/>
                  </a:ext>
                </a:extLst>
              </p:cNvPr>
              <p:cNvSpPr/>
              <p:nvPr/>
            </p:nvSpPr>
            <p:spPr>
              <a:xfrm flipV="1">
                <a:off x="8320866" y="1981199"/>
                <a:ext cx="521208" cy="287547"/>
              </a:xfrm>
              <a:prstGeom prst="rtTriangle">
                <a:avLst/>
              </a:prstGeom>
              <a:gradFill>
                <a:gsLst>
                  <a:gs pos="100000">
                    <a:schemeClr val="accent3">
                      <a:lumMod val="75000"/>
                    </a:schemeClr>
                  </a:gs>
                  <a:gs pos="0">
                    <a:schemeClr val="accent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8AE1B1E2-5C89-4696-B151-67D9FB9F1896}"/>
                  </a:ext>
                </a:extLst>
              </p:cNvPr>
              <p:cNvSpPr/>
              <p:nvPr/>
            </p:nvSpPr>
            <p:spPr>
              <a:xfrm>
                <a:off x="5687068" y="923925"/>
                <a:ext cx="3155006" cy="1057275"/>
              </a:xfrm>
              <a:custGeom>
                <a:avLst/>
                <a:gdLst>
                  <a:gd name="connsiteX0" fmla="*/ 0 w 3155006"/>
                  <a:gd name="connsiteY0" fmla="*/ 0 h 1057275"/>
                  <a:gd name="connsiteX1" fmla="*/ 3155006 w 3155006"/>
                  <a:gd name="connsiteY1" fmla="*/ 0 h 1057275"/>
                  <a:gd name="connsiteX2" fmla="*/ 3155006 w 3155006"/>
                  <a:gd name="connsiteY2" fmla="*/ 1057275 h 1057275"/>
                  <a:gd name="connsiteX3" fmla="*/ 912508 w 3155006"/>
                  <a:gd name="connsiteY3" fmla="*/ 1057275 h 1057275"/>
                </a:gdLst>
                <a:ahLst/>
                <a:cxnLst>
                  <a:cxn ang="0">
                    <a:pos x="connsiteX0" y="connsiteY0"/>
                  </a:cxn>
                  <a:cxn ang="0">
                    <a:pos x="connsiteX1" y="connsiteY1"/>
                  </a:cxn>
                  <a:cxn ang="0">
                    <a:pos x="connsiteX2" y="connsiteY2"/>
                  </a:cxn>
                  <a:cxn ang="0">
                    <a:pos x="connsiteX3" y="connsiteY3"/>
                  </a:cxn>
                </a:cxnLst>
                <a:rect l="l" t="t" r="r" b="b"/>
                <a:pathLst>
                  <a:path w="3155006" h="1057275">
                    <a:moveTo>
                      <a:pt x="0" y="0"/>
                    </a:moveTo>
                    <a:lnTo>
                      <a:pt x="3155006" y="0"/>
                    </a:lnTo>
                    <a:lnTo>
                      <a:pt x="3155006" y="1057275"/>
                    </a:lnTo>
                    <a:lnTo>
                      <a:pt x="912508" y="1057275"/>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 name="Group 12">
              <a:extLst>
                <a:ext uri="{FF2B5EF4-FFF2-40B4-BE49-F238E27FC236}">
                  <a16:creationId xmlns:a16="http://schemas.microsoft.com/office/drawing/2014/main" id="{A1B93EDE-C17D-4D7D-9185-E0F79A845672}"/>
                </a:ext>
              </a:extLst>
            </p:cNvPr>
            <p:cNvGrpSpPr/>
            <p:nvPr/>
          </p:nvGrpSpPr>
          <p:grpSpPr>
            <a:xfrm>
              <a:off x="6869493" y="4531975"/>
              <a:ext cx="4417959" cy="809657"/>
              <a:chOff x="350992" y="2798738"/>
              <a:chExt cx="2282460" cy="809657"/>
            </a:xfrm>
          </p:grpSpPr>
          <p:sp>
            <p:nvSpPr>
              <p:cNvPr id="14" name="TextBox 13">
                <a:extLst>
                  <a:ext uri="{FF2B5EF4-FFF2-40B4-BE49-F238E27FC236}">
                    <a16:creationId xmlns:a16="http://schemas.microsoft.com/office/drawing/2014/main" id="{3E5E0781-AF98-4D48-9CA2-A5FD2AB988D3}"/>
                  </a:ext>
                </a:extLst>
              </p:cNvPr>
              <p:cNvSpPr txBox="1"/>
              <p:nvPr/>
            </p:nvSpPr>
            <p:spPr>
              <a:xfrm>
                <a:off x="350992" y="2798738"/>
                <a:ext cx="2282460" cy="461665"/>
              </a:xfrm>
              <a:prstGeom prst="rect">
                <a:avLst/>
              </a:prstGeom>
              <a:noFill/>
            </p:spPr>
            <p:txBody>
              <a:bodyPr wrap="square" lIns="0" rtlCol="0" anchor="ctr">
                <a:spAutoFit/>
              </a:bodyPr>
              <a:lstStyle/>
              <a:p>
                <a:r>
                  <a:rPr lang="en-US" sz="2400" b="1" dirty="0">
                    <a:solidFill>
                      <a:schemeClr val="bg1"/>
                    </a:solidFill>
                  </a:rPr>
                  <a:t>Microsoft Azure</a:t>
                </a:r>
              </a:p>
            </p:txBody>
          </p:sp>
          <p:sp>
            <p:nvSpPr>
              <p:cNvPr id="15" name="TextBox 14">
                <a:extLst>
                  <a:ext uri="{FF2B5EF4-FFF2-40B4-BE49-F238E27FC236}">
                    <a16:creationId xmlns:a16="http://schemas.microsoft.com/office/drawing/2014/main" id="{E6AEAB25-C1A5-40CE-8DD5-B642ECC33EC3}"/>
                  </a:ext>
                </a:extLst>
              </p:cNvPr>
              <p:cNvSpPr txBox="1"/>
              <p:nvPr/>
            </p:nvSpPr>
            <p:spPr>
              <a:xfrm>
                <a:off x="358787" y="3177508"/>
                <a:ext cx="2274665" cy="430887"/>
              </a:xfrm>
              <a:prstGeom prst="rect">
                <a:avLst/>
              </a:prstGeom>
              <a:noFill/>
            </p:spPr>
            <p:txBody>
              <a:bodyPr wrap="square" lIns="0" rIns="0" rtlCol="0" anchor="t">
                <a:spAutoFit/>
              </a:bodyPr>
              <a:lstStyle/>
              <a:p>
                <a:pPr marL="171450" indent="-171450">
                  <a:buFont typeface="Arial" panose="020B0604020202020204" pitchFamily="34" charset="0"/>
                  <a:buChar char="•"/>
                </a:pPr>
                <a:r>
                  <a:rPr lang="en-US" sz="1100" b="1" dirty="0">
                    <a:solidFill>
                      <a:schemeClr val="bg1"/>
                    </a:solidFill>
                  </a:rPr>
                  <a:t>Open Service Mesh (OSM) –</a:t>
                </a:r>
                <a:r>
                  <a:rPr lang="en-US" sz="1100" dirty="0">
                    <a:solidFill>
                      <a:schemeClr val="bg1"/>
                    </a:solidFill>
                  </a:rPr>
                  <a:t> Service Mesh </a:t>
                </a:r>
                <a:r>
                  <a:rPr lang="en-US" sz="1100" dirty="0">
                    <a:solidFill>
                      <a:schemeClr val="bg1"/>
                    </a:solidFill>
                    <a:hlinkClick r:id="rId4"/>
                  </a:rPr>
                  <a:t>https://docs.openservicemesh.io/</a:t>
                </a:r>
                <a:r>
                  <a:rPr lang="en-US" sz="1100" dirty="0">
                    <a:solidFill>
                      <a:schemeClr val="bg1"/>
                    </a:solidFill>
                  </a:rPr>
                  <a:t> </a:t>
                </a:r>
              </a:p>
            </p:txBody>
          </p:sp>
        </p:grpSp>
        <p:grpSp>
          <p:nvGrpSpPr>
            <p:cNvPr id="16" name="Group 15">
              <a:extLst>
                <a:ext uri="{FF2B5EF4-FFF2-40B4-BE49-F238E27FC236}">
                  <a16:creationId xmlns:a16="http://schemas.microsoft.com/office/drawing/2014/main" id="{DBA3ADA4-F88C-4338-925A-67ADE0BA4C0E}"/>
                </a:ext>
              </a:extLst>
            </p:cNvPr>
            <p:cNvGrpSpPr/>
            <p:nvPr/>
          </p:nvGrpSpPr>
          <p:grpSpPr>
            <a:xfrm>
              <a:off x="401561" y="4590039"/>
              <a:ext cx="4392974" cy="978934"/>
              <a:chOff x="350992" y="2798738"/>
              <a:chExt cx="2282460" cy="978934"/>
            </a:xfrm>
          </p:grpSpPr>
          <p:sp>
            <p:nvSpPr>
              <p:cNvPr id="17" name="TextBox 16">
                <a:extLst>
                  <a:ext uri="{FF2B5EF4-FFF2-40B4-BE49-F238E27FC236}">
                    <a16:creationId xmlns:a16="http://schemas.microsoft.com/office/drawing/2014/main" id="{07524116-0E3A-4FC9-9A1A-D1589E599EF8}"/>
                  </a:ext>
                </a:extLst>
              </p:cNvPr>
              <p:cNvSpPr txBox="1"/>
              <p:nvPr/>
            </p:nvSpPr>
            <p:spPr>
              <a:xfrm>
                <a:off x="350992" y="2798738"/>
                <a:ext cx="2282460" cy="461665"/>
              </a:xfrm>
              <a:prstGeom prst="rect">
                <a:avLst/>
              </a:prstGeom>
              <a:noFill/>
            </p:spPr>
            <p:txBody>
              <a:bodyPr wrap="square" lIns="0" rtlCol="0" anchor="ctr">
                <a:spAutoFit/>
              </a:bodyPr>
              <a:lstStyle/>
              <a:p>
                <a:r>
                  <a:rPr lang="en-US" sz="2400" b="1" dirty="0">
                    <a:solidFill>
                      <a:schemeClr val="bg1"/>
                    </a:solidFill>
                  </a:rPr>
                  <a:t>CNCF</a:t>
                </a:r>
              </a:p>
            </p:txBody>
          </p:sp>
          <p:sp>
            <p:nvSpPr>
              <p:cNvPr id="18" name="TextBox 17">
                <a:extLst>
                  <a:ext uri="{FF2B5EF4-FFF2-40B4-BE49-F238E27FC236}">
                    <a16:creationId xmlns:a16="http://schemas.microsoft.com/office/drawing/2014/main" id="{35F34EEE-8D04-466F-A4BC-C7BBB21D32A0}"/>
                  </a:ext>
                </a:extLst>
              </p:cNvPr>
              <p:cNvSpPr txBox="1"/>
              <p:nvPr/>
            </p:nvSpPr>
            <p:spPr>
              <a:xfrm>
                <a:off x="358787" y="3177508"/>
                <a:ext cx="2274665" cy="600164"/>
              </a:xfrm>
              <a:prstGeom prst="rect">
                <a:avLst/>
              </a:prstGeom>
              <a:noFill/>
            </p:spPr>
            <p:txBody>
              <a:bodyPr wrap="square" lIns="0" rIns="0" rtlCol="0" anchor="t">
                <a:spAutoFit/>
              </a:bodyPr>
              <a:lstStyle/>
              <a:p>
                <a:pPr marL="171450" indent="-171450" algn="just">
                  <a:buFont typeface="Arial" panose="020B0604020202020204" pitchFamily="34" charset="0"/>
                  <a:buChar char="•"/>
                </a:pPr>
                <a:r>
                  <a:rPr lang="en-US" sz="1100" b="1" dirty="0" err="1">
                    <a:solidFill>
                      <a:schemeClr val="bg1"/>
                    </a:solidFill>
                  </a:rPr>
                  <a:t>CoreDNS</a:t>
                </a:r>
                <a:r>
                  <a:rPr lang="en-US" sz="1100" b="1" dirty="0">
                    <a:solidFill>
                      <a:schemeClr val="bg1"/>
                    </a:solidFill>
                  </a:rPr>
                  <a:t> </a:t>
                </a:r>
                <a:r>
                  <a:rPr lang="en-US" sz="1100" dirty="0">
                    <a:solidFill>
                      <a:schemeClr val="bg1"/>
                    </a:solidFill>
                  </a:rPr>
                  <a:t>– Service Discovery / DNS Server </a:t>
                </a:r>
                <a:r>
                  <a:rPr lang="en-US" sz="1100" dirty="0">
                    <a:solidFill>
                      <a:schemeClr val="bg1"/>
                    </a:solidFill>
                    <a:hlinkClick r:id="rId5"/>
                  </a:rPr>
                  <a:t>https://coredns.io/</a:t>
                </a:r>
                <a:r>
                  <a:rPr lang="en-US" sz="1100" dirty="0">
                    <a:solidFill>
                      <a:schemeClr val="bg1"/>
                    </a:solidFill>
                  </a:rPr>
                  <a:t> </a:t>
                </a:r>
              </a:p>
              <a:p>
                <a:pPr marL="171450" indent="-171450" algn="just">
                  <a:buFont typeface="Arial" panose="020B0604020202020204" pitchFamily="34" charset="0"/>
                  <a:buChar char="•"/>
                </a:pPr>
                <a:r>
                  <a:rPr lang="en-US" sz="1100" b="1" dirty="0">
                    <a:solidFill>
                      <a:schemeClr val="bg1"/>
                    </a:solidFill>
                  </a:rPr>
                  <a:t>Envoy – </a:t>
                </a:r>
                <a:r>
                  <a:rPr lang="en-US" sz="1100" dirty="0">
                    <a:solidFill>
                      <a:schemeClr val="bg1"/>
                    </a:solidFill>
                  </a:rPr>
                  <a:t>edge/middle/service proxy </a:t>
                </a:r>
                <a:r>
                  <a:rPr lang="en-US" sz="1100" dirty="0">
                    <a:solidFill>
                      <a:schemeClr val="bg1"/>
                    </a:solidFill>
                    <a:hlinkClick r:id="rId6"/>
                  </a:rPr>
                  <a:t>https://www.envoyproxy.io/</a:t>
                </a:r>
                <a:r>
                  <a:rPr lang="en-US" sz="1100" dirty="0">
                    <a:solidFill>
                      <a:schemeClr val="bg1"/>
                    </a:solidFill>
                  </a:rPr>
                  <a:t> </a:t>
                </a:r>
              </a:p>
              <a:p>
                <a:pPr marL="171450" indent="-171450" algn="just">
                  <a:buFont typeface="Arial" panose="020B0604020202020204" pitchFamily="34" charset="0"/>
                  <a:buChar char="•"/>
                </a:pPr>
                <a:r>
                  <a:rPr lang="en-US" sz="1100" b="1" dirty="0" err="1">
                    <a:solidFill>
                      <a:schemeClr val="bg1"/>
                    </a:solidFill>
                  </a:rPr>
                  <a:t>Linkerd</a:t>
                </a:r>
                <a:r>
                  <a:rPr lang="en-US" sz="1100" b="1" dirty="0">
                    <a:solidFill>
                      <a:schemeClr val="bg1"/>
                    </a:solidFill>
                  </a:rPr>
                  <a:t> </a:t>
                </a:r>
                <a:r>
                  <a:rPr lang="en-US" sz="1100" dirty="0">
                    <a:solidFill>
                      <a:schemeClr val="bg1"/>
                    </a:solidFill>
                  </a:rPr>
                  <a:t>– Service Mesh </a:t>
                </a:r>
                <a:r>
                  <a:rPr lang="en-US" sz="1100" dirty="0">
                    <a:solidFill>
                      <a:schemeClr val="bg1"/>
                    </a:solidFill>
                    <a:hlinkClick r:id="rId7"/>
                  </a:rPr>
                  <a:t>https://linkerd.io/</a:t>
                </a:r>
                <a:r>
                  <a:rPr lang="en-US" sz="1100" dirty="0">
                    <a:solidFill>
                      <a:schemeClr val="bg1"/>
                    </a:solidFill>
                  </a:rPr>
                  <a:t> </a:t>
                </a:r>
              </a:p>
            </p:txBody>
          </p:sp>
        </p:grpSp>
      </p:grpSp>
      <p:pic>
        <p:nvPicPr>
          <p:cNvPr id="6" name="Picture 5">
            <a:extLst>
              <a:ext uri="{FF2B5EF4-FFF2-40B4-BE49-F238E27FC236}">
                <a16:creationId xmlns:a16="http://schemas.microsoft.com/office/drawing/2014/main" id="{D0CFA60F-354B-4C72-B836-2B8243FED00B}"/>
              </a:ext>
            </a:extLst>
          </p:cNvPr>
          <p:cNvPicPr>
            <a:picLocks noChangeAspect="1"/>
          </p:cNvPicPr>
          <p:nvPr/>
        </p:nvPicPr>
        <p:blipFill>
          <a:blip r:embed="rId8"/>
          <a:stretch>
            <a:fillRect/>
          </a:stretch>
        </p:blipFill>
        <p:spPr>
          <a:xfrm>
            <a:off x="612648" y="5605272"/>
            <a:ext cx="531379" cy="612648"/>
          </a:xfrm>
          <a:prstGeom prst="rect">
            <a:avLst/>
          </a:prstGeom>
        </p:spPr>
      </p:pic>
      <p:pic>
        <p:nvPicPr>
          <p:cNvPr id="20" name="Picture 19">
            <a:extLst>
              <a:ext uri="{FF2B5EF4-FFF2-40B4-BE49-F238E27FC236}">
                <a16:creationId xmlns:a16="http://schemas.microsoft.com/office/drawing/2014/main" id="{6FCAA013-80CF-43FA-8342-478DADD4561A}"/>
              </a:ext>
            </a:extLst>
          </p:cNvPr>
          <p:cNvPicPr>
            <a:picLocks noChangeAspect="1"/>
          </p:cNvPicPr>
          <p:nvPr/>
        </p:nvPicPr>
        <p:blipFill>
          <a:blip r:embed="rId9"/>
          <a:stretch>
            <a:fillRect/>
          </a:stretch>
        </p:blipFill>
        <p:spPr>
          <a:xfrm>
            <a:off x="1298448" y="5605272"/>
            <a:ext cx="548830" cy="612648"/>
          </a:xfrm>
          <a:prstGeom prst="rect">
            <a:avLst/>
          </a:prstGeom>
        </p:spPr>
      </p:pic>
      <p:pic>
        <p:nvPicPr>
          <p:cNvPr id="24" name="Picture 23">
            <a:extLst>
              <a:ext uri="{FF2B5EF4-FFF2-40B4-BE49-F238E27FC236}">
                <a16:creationId xmlns:a16="http://schemas.microsoft.com/office/drawing/2014/main" id="{0D2650F4-5AA5-462C-916B-D1FC70615A34}"/>
              </a:ext>
            </a:extLst>
          </p:cNvPr>
          <p:cNvPicPr>
            <a:picLocks noChangeAspect="1"/>
          </p:cNvPicPr>
          <p:nvPr/>
        </p:nvPicPr>
        <p:blipFill>
          <a:blip r:embed="rId10"/>
          <a:stretch>
            <a:fillRect/>
          </a:stretch>
        </p:blipFill>
        <p:spPr>
          <a:xfrm>
            <a:off x="1993392" y="5605272"/>
            <a:ext cx="523303" cy="612648"/>
          </a:xfrm>
          <a:prstGeom prst="rect">
            <a:avLst/>
          </a:prstGeom>
        </p:spPr>
      </p:pic>
      <p:pic>
        <p:nvPicPr>
          <p:cNvPr id="30" name="Picture 29">
            <a:extLst>
              <a:ext uri="{FF2B5EF4-FFF2-40B4-BE49-F238E27FC236}">
                <a16:creationId xmlns:a16="http://schemas.microsoft.com/office/drawing/2014/main" id="{4AB3F69C-BA0A-40E8-8B47-AD9761B80F86}"/>
              </a:ext>
            </a:extLst>
          </p:cNvPr>
          <p:cNvPicPr>
            <a:picLocks noChangeAspect="1"/>
          </p:cNvPicPr>
          <p:nvPr/>
        </p:nvPicPr>
        <p:blipFill>
          <a:blip r:embed="rId11"/>
          <a:stretch>
            <a:fillRect/>
          </a:stretch>
        </p:blipFill>
        <p:spPr>
          <a:xfrm>
            <a:off x="7677337" y="1352548"/>
            <a:ext cx="3665053" cy="2208233"/>
          </a:xfrm>
          <a:prstGeom prst="rect">
            <a:avLst/>
          </a:prstGeom>
        </p:spPr>
      </p:pic>
      <p:pic>
        <p:nvPicPr>
          <p:cNvPr id="34" name="Picture 33">
            <a:extLst>
              <a:ext uri="{FF2B5EF4-FFF2-40B4-BE49-F238E27FC236}">
                <a16:creationId xmlns:a16="http://schemas.microsoft.com/office/drawing/2014/main" id="{798F682F-78FC-472A-B37F-283319D5899F}"/>
              </a:ext>
            </a:extLst>
          </p:cNvPr>
          <p:cNvPicPr>
            <a:picLocks noChangeAspect="1"/>
          </p:cNvPicPr>
          <p:nvPr/>
        </p:nvPicPr>
        <p:blipFill>
          <a:blip r:embed="rId12"/>
          <a:stretch>
            <a:fillRect/>
          </a:stretch>
        </p:blipFill>
        <p:spPr>
          <a:xfrm>
            <a:off x="6912864" y="5611188"/>
            <a:ext cx="564462" cy="612648"/>
          </a:xfrm>
          <a:prstGeom prst="rect">
            <a:avLst/>
          </a:prstGeom>
        </p:spPr>
      </p:pic>
    </p:spTree>
    <p:extLst>
      <p:ext uri="{BB962C8B-B14F-4D97-AF65-F5344CB8AC3E}">
        <p14:creationId xmlns:p14="http://schemas.microsoft.com/office/powerpoint/2010/main" val="2332373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Visualizza immagine di origine">
            <a:extLst>
              <a:ext uri="{FF2B5EF4-FFF2-40B4-BE49-F238E27FC236}">
                <a16:creationId xmlns:a16="http://schemas.microsoft.com/office/drawing/2014/main" id="{88877370-D813-409A-AADB-0D0FD9617E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97797" y="4429464"/>
            <a:ext cx="6196405" cy="1992165"/>
          </a:xfrm>
          <a:prstGeom prst="rect">
            <a:avLst/>
          </a:prstGeom>
          <a:ln w="88900" cap="sq" cmpd="thickThin">
            <a:solidFill>
              <a:srgbClr val="000000"/>
            </a:solidFill>
            <a:prstDash val="solid"/>
            <a:miter lim="800000"/>
          </a:ln>
          <a:effectLst>
            <a:innerShdw blurRad="76200">
              <a:srgbClr val="000000"/>
            </a:innerShdw>
          </a:effectLst>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8124D15-C6AD-40BE-AA1A-C8BD811A3CBD}"/>
              </a:ext>
            </a:extLst>
          </p:cNvPr>
          <p:cNvSpPr txBox="1"/>
          <p:nvPr/>
        </p:nvSpPr>
        <p:spPr>
          <a:xfrm>
            <a:off x="0" y="1398488"/>
            <a:ext cx="12191999" cy="2554545"/>
          </a:xfrm>
          <a:prstGeom prst="rect">
            <a:avLst/>
          </a:prstGeom>
          <a:noFill/>
        </p:spPr>
        <p:txBody>
          <a:bodyPr wrap="square" rtlCol="0">
            <a:spAutoFit/>
          </a:bodyPr>
          <a:lstStyle/>
          <a:p>
            <a:pPr algn="ctr"/>
            <a:r>
              <a:rPr lang="en-US" sz="8800" dirty="0">
                <a:solidFill>
                  <a:schemeClr val="bg1"/>
                </a:solidFill>
              </a:rPr>
              <a:t>6 </a:t>
            </a:r>
          </a:p>
          <a:p>
            <a:pPr algn="ctr"/>
            <a:r>
              <a:rPr lang="en-US" sz="7200" dirty="0">
                <a:solidFill>
                  <a:schemeClr val="bg1"/>
                </a:solidFill>
              </a:rPr>
              <a:t>Networking, Policy, &amp; Security</a:t>
            </a:r>
            <a:endParaRPr lang="en-US" sz="8800" dirty="0">
              <a:solidFill>
                <a:schemeClr val="bg1"/>
              </a:solidFill>
            </a:endParaRPr>
          </a:p>
        </p:txBody>
      </p:sp>
    </p:spTree>
    <p:extLst>
      <p:ext uri="{BB962C8B-B14F-4D97-AF65-F5344CB8AC3E}">
        <p14:creationId xmlns:p14="http://schemas.microsoft.com/office/powerpoint/2010/main" val="39638058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CDD19E-A244-4453-A81E-DD76ADFA0A9E}"/>
              </a:ext>
            </a:extLst>
          </p:cNvPr>
          <p:cNvSpPr>
            <a:spLocks noGrp="1"/>
          </p:cNvSpPr>
          <p:nvPr>
            <p:ph type="title"/>
          </p:nvPr>
        </p:nvSpPr>
        <p:spPr/>
        <p:txBody>
          <a:bodyPr/>
          <a:lstStyle/>
          <a:p>
            <a:r>
              <a:rPr lang="en-US" dirty="0"/>
              <a:t>6 – Networking, Policy, &amp; Security</a:t>
            </a:r>
          </a:p>
        </p:txBody>
      </p:sp>
      <p:sp>
        <p:nvSpPr>
          <p:cNvPr id="3" name="Content Placeholder 2">
            <a:extLst>
              <a:ext uri="{FF2B5EF4-FFF2-40B4-BE49-F238E27FC236}">
                <a16:creationId xmlns:a16="http://schemas.microsoft.com/office/drawing/2014/main" id="{D4110328-1CDA-4748-B887-E2A5DDF1F012}"/>
              </a:ext>
            </a:extLst>
          </p:cNvPr>
          <p:cNvSpPr>
            <a:spLocks noGrp="1"/>
          </p:cNvSpPr>
          <p:nvPr>
            <p:ph idx="1"/>
          </p:nvPr>
        </p:nvSpPr>
        <p:spPr>
          <a:xfrm>
            <a:off x="325315" y="1345757"/>
            <a:ext cx="7237311" cy="5375718"/>
          </a:xfrm>
        </p:spPr>
        <p:txBody>
          <a:bodyPr>
            <a:normAutofit/>
          </a:bodyPr>
          <a:lstStyle/>
          <a:p>
            <a:pPr marL="457200" indent="-457200">
              <a:buBlip>
                <a:blip r:embed="rId3"/>
              </a:buBlip>
            </a:pPr>
            <a:r>
              <a:rPr lang="en-US" sz="2400" dirty="0"/>
              <a:t>To enable more flexible networking, use a CNI-compliant network project like Calico, Flannel, or Weave Net. Open Policy Agent (OPA) is a general-purpose policy engine with uses ranging from authorization and admission control to data filtering. Falco is an anomaly detection engine for cloud native.</a:t>
            </a:r>
          </a:p>
        </p:txBody>
      </p:sp>
      <p:grpSp>
        <p:nvGrpSpPr>
          <p:cNvPr id="7" name="Group 6">
            <a:extLst>
              <a:ext uri="{FF2B5EF4-FFF2-40B4-BE49-F238E27FC236}">
                <a16:creationId xmlns:a16="http://schemas.microsoft.com/office/drawing/2014/main" id="{818A6261-6CD8-45DE-81CD-83A0AC3630B9}"/>
              </a:ext>
            </a:extLst>
          </p:cNvPr>
          <p:cNvGrpSpPr/>
          <p:nvPr/>
        </p:nvGrpSpPr>
        <p:grpSpPr>
          <a:xfrm>
            <a:off x="325316" y="4531975"/>
            <a:ext cx="11028484" cy="2189500"/>
            <a:chOff x="325316" y="4531975"/>
            <a:chExt cx="11028484" cy="2189500"/>
          </a:xfrm>
        </p:grpSpPr>
        <p:grpSp>
          <p:nvGrpSpPr>
            <p:cNvPr id="8" name="Group 7">
              <a:extLst>
                <a:ext uri="{FF2B5EF4-FFF2-40B4-BE49-F238E27FC236}">
                  <a16:creationId xmlns:a16="http://schemas.microsoft.com/office/drawing/2014/main" id="{A36BEF5E-69BD-4976-9AB7-F0A381425F8A}"/>
                </a:ext>
              </a:extLst>
            </p:cNvPr>
            <p:cNvGrpSpPr/>
            <p:nvPr/>
          </p:nvGrpSpPr>
          <p:grpSpPr>
            <a:xfrm>
              <a:off x="325316" y="4565515"/>
              <a:ext cx="11028484" cy="2155960"/>
              <a:chOff x="3295649" y="923925"/>
              <a:chExt cx="5546425" cy="1344822"/>
            </a:xfrm>
            <a:solidFill>
              <a:schemeClr val="accent1"/>
            </a:solidFill>
          </p:grpSpPr>
          <p:sp>
            <p:nvSpPr>
              <p:cNvPr id="9" name="Freeform: Shape 8">
                <a:extLst>
                  <a:ext uri="{FF2B5EF4-FFF2-40B4-BE49-F238E27FC236}">
                    <a16:creationId xmlns:a16="http://schemas.microsoft.com/office/drawing/2014/main" id="{F733DBAB-E861-4D54-9B5B-883938A4A5E9}"/>
                  </a:ext>
                </a:extLst>
              </p:cNvPr>
              <p:cNvSpPr/>
              <p:nvPr/>
            </p:nvSpPr>
            <p:spPr>
              <a:xfrm>
                <a:off x="3295649" y="923925"/>
                <a:ext cx="3155006" cy="1057275"/>
              </a:xfrm>
              <a:custGeom>
                <a:avLst/>
                <a:gdLst>
                  <a:gd name="connsiteX0" fmla="*/ 0 w 3155006"/>
                  <a:gd name="connsiteY0" fmla="*/ 0 h 1057275"/>
                  <a:gd name="connsiteX1" fmla="*/ 2242498 w 3155006"/>
                  <a:gd name="connsiteY1" fmla="*/ 0 h 1057275"/>
                  <a:gd name="connsiteX2" fmla="*/ 3155006 w 3155006"/>
                  <a:gd name="connsiteY2" fmla="*/ 1057275 h 1057275"/>
                  <a:gd name="connsiteX3" fmla="*/ 0 w 3155006"/>
                  <a:gd name="connsiteY3" fmla="*/ 1057275 h 1057275"/>
                </a:gdLst>
                <a:ahLst/>
                <a:cxnLst>
                  <a:cxn ang="0">
                    <a:pos x="connsiteX0" y="connsiteY0"/>
                  </a:cxn>
                  <a:cxn ang="0">
                    <a:pos x="connsiteX1" y="connsiteY1"/>
                  </a:cxn>
                  <a:cxn ang="0">
                    <a:pos x="connsiteX2" y="connsiteY2"/>
                  </a:cxn>
                  <a:cxn ang="0">
                    <a:pos x="connsiteX3" y="connsiteY3"/>
                  </a:cxn>
                </a:cxnLst>
                <a:rect l="l" t="t" r="r" b="b"/>
                <a:pathLst>
                  <a:path w="3155006" h="1057275">
                    <a:moveTo>
                      <a:pt x="0" y="0"/>
                    </a:moveTo>
                    <a:lnTo>
                      <a:pt x="2242498" y="0"/>
                    </a:lnTo>
                    <a:lnTo>
                      <a:pt x="3155006" y="1057275"/>
                    </a:lnTo>
                    <a:lnTo>
                      <a:pt x="0" y="1057275"/>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Triangle 9">
                <a:extLst>
                  <a:ext uri="{FF2B5EF4-FFF2-40B4-BE49-F238E27FC236}">
                    <a16:creationId xmlns:a16="http://schemas.microsoft.com/office/drawing/2014/main" id="{CEE42CCD-F77E-4D67-9FEE-B558CCF5FD49}"/>
                  </a:ext>
                </a:extLst>
              </p:cNvPr>
              <p:cNvSpPr/>
              <p:nvPr/>
            </p:nvSpPr>
            <p:spPr>
              <a:xfrm flipH="1" flipV="1">
                <a:off x="3295649" y="1981200"/>
                <a:ext cx="517225" cy="287547"/>
              </a:xfrm>
              <a:prstGeom prst="rtTriangle">
                <a:avLst/>
              </a:prstGeom>
              <a:gradFill>
                <a:gsLst>
                  <a:gs pos="100000">
                    <a:schemeClr val="accent2">
                      <a:lumMod val="75000"/>
                    </a:schemeClr>
                  </a:gs>
                  <a:gs pos="0">
                    <a:schemeClr val="accent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Triangle 10">
                <a:extLst>
                  <a:ext uri="{FF2B5EF4-FFF2-40B4-BE49-F238E27FC236}">
                    <a16:creationId xmlns:a16="http://schemas.microsoft.com/office/drawing/2014/main" id="{EF57F71C-E8C3-4466-BB5B-E048123B6FF3}"/>
                  </a:ext>
                </a:extLst>
              </p:cNvPr>
              <p:cNvSpPr/>
              <p:nvPr/>
            </p:nvSpPr>
            <p:spPr>
              <a:xfrm flipV="1">
                <a:off x="8320866" y="1981199"/>
                <a:ext cx="521208" cy="287547"/>
              </a:xfrm>
              <a:prstGeom prst="rtTriangle">
                <a:avLst/>
              </a:prstGeom>
              <a:gradFill>
                <a:gsLst>
                  <a:gs pos="100000">
                    <a:schemeClr val="accent3">
                      <a:lumMod val="75000"/>
                    </a:schemeClr>
                  </a:gs>
                  <a:gs pos="0">
                    <a:schemeClr val="accent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8AE1B1E2-5C89-4696-B151-67D9FB9F1896}"/>
                  </a:ext>
                </a:extLst>
              </p:cNvPr>
              <p:cNvSpPr/>
              <p:nvPr/>
            </p:nvSpPr>
            <p:spPr>
              <a:xfrm>
                <a:off x="5687068" y="923925"/>
                <a:ext cx="3155006" cy="1057275"/>
              </a:xfrm>
              <a:custGeom>
                <a:avLst/>
                <a:gdLst>
                  <a:gd name="connsiteX0" fmla="*/ 0 w 3155006"/>
                  <a:gd name="connsiteY0" fmla="*/ 0 h 1057275"/>
                  <a:gd name="connsiteX1" fmla="*/ 3155006 w 3155006"/>
                  <a:gd name="connsiteY1" fmla="*/ 0 h 1057275"/>
                  <a:gd name="connsiteX2" fmla="*/ 3155006 w 3155006"/>
                  <a:gd name="connsiteY2" fmla="*/ 1057275 h 1057275"/>
                  <a:gd name="connsiteX3" fmla="*/ 912508 w 3155006"/>
                  <a:gd name="connsiteY3" fmla="*/ 1057275 h 1057275"/>
                </a:gdLst>
                <a:ahLst/>
                <a:cxnLst>
                  <a:cxn ang="0">
                    <a:pos x="connsiteX0" y="connsiteY0"/>
                  </a:cxn>
                  <a:cxn ang="0">
                    <a:pos x="connsiteX1" y="connsiteY1"/>
                  </a:cxn>
                  <a:cxn ang="0">
                    <a:pos x="connsiteX2" y="connsiteY2"/>
                  </a:cxn>
                  <a:cxn ang="0">
                    <a:pos x="connsiteX3" y="connsiteY3"/>
                  </a:cxn>
                </a:cxnLst>
                <a:rect l="l" t="t" r="r" b="b"/>
                <a:pathLst>
                  <a:path w="3155006" h="1057275">
                    <a:moveTo>
                      <a:pt x="0" y="0"/>
                    </a:moveTo>
                    <a:lnTo>
                      <a:pt x="3155006" y="0"/>
                    </a:lnTo>
                    <a:lnTo>
                      <a:pt x="3155006" y="1057275"/>
                    </a:lnTo>
                    <a:lnTo>
                      <a:pt x="912508" y="1057275"/>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 name="Group 12">
              <a:extLst>
                <a:ext uri="{FF2B5EF4-FFF2-40B4-BE49-F238E27FC236}">
                  <a16:creationId xmlns:a16="http://schemas.microsoft.com/office/drawing/2014/main" id="{A1B93EDE-C17D-4D7D-9185-E0F79A845672}"/>
                </a:ext>
              </a:extLst>
            </p:cNvPr>
            <p:cNvGrpSpPr/>
            <p:nvPr/>
          </p:nvGrpSpPr>
          <p:grpSpPr>
            <a:xfrm>
              <a:off x="6869493" y="4531975"/>
              <a:ext cx="4417959" cy="978934"/>
              <a:chOff x="350992" y="2798738"/>
              <a:chExt cx="2282460" cy="978934"/>
            </a:xfrm>
          </p:grpSpPr>
          <p:sp>
            <p:nvSpPr>
              <p:cNvPr id="14" name="TextBox 13">
                <a:extLst>
                  <a:ext uri="{FF2B5EF4-FFF2-40B4-BE49-F238E27FC236}">
                    <a16:creationId xmlns:a16="http://schemas.microsoft.com/office/drawing/2014/main" id="{3E5E0781-AF98-4D48-9CA2-A5FD2AB988D3}"/>
                  </a:ext>
                </a:extLst>
              </p:cNvPr>
              <p:cNvSpPr txBox="1"/>
              <p:nvPr/>
            </p:nvSpPr>
            <p:spPr>
              <a:xfrm>
                <a:off x="350992" y="2798738"/>
                <a:ext cx="2282460" cy="461665"/>
              </a:xfrm>
              <a:prstGeom prst="rect">
                <a:avLst/>
              </a:prstGeom>
              <a:noFill/>
            </p:spPr>
            <p:txBody>
              <a:bodyPr wrap="square" lIns="0" rtlCol="0" anchor="ctr">
                <a:spAutoFit/>
              </a:bodyPr>
              <a:lstStyle/>
              <a:p>
                <a:r>
                  <a:rPr lang="en-US" sz="2400" b="1" dirty="0">
                    <a:solidFill>
                      <a:schemeClr val="bg1"/>
                    </a:solidFill>
                  </a:rPr>
                  <a:t>Microsoft Azure</a:t>
                </a:r>
              </a:p>
            </p:txBody>
          </p:sp>
          <p:sp>
            <p:nvSpPr>
              <p:cNvPr id="15" name="TextBox 14">
                <a:extLst>
                  <a:ext uri="{FF2B5EF4-FFF2-40B4-BE49-F238E27FC236}">
                    <a16:creationId xmlns:a16="http://schemas.microsoft.com/office/drawing/2014/main" id="{E6AEAB25-C1A5-40CE-8DD5-B642ECC33EC3}"/>
                  </a:ext>
                </a:extLst>
              </p:cNvPr>
              <p:cNvSpPr txBox="1"/>
              <p:nvPr/>
            </p:nvSpPr>
            <p:spPr>
              <a:xfrm>
                <a:off x="358787" y="3177508"/>
                <a:ext cx="2274665" cy="600164"/>
              </a:xfrm>
              <a:prstGeom prst="rect">
                <a:avLst/>
              </a:prstGeom>
              <a:noFill/>
            </p:spPr>
            <p:txBody>
              <a:bodyPr wrap="square" lIns="0" rIns="0" rtlCol="0" anchor="t">
                <a:spAutoFit/>
              </a:bodyPr>
              <a:lstStyle/>
              <a:p>
                <a:pPr marL="171450" indent="-171450">
                  <a:buFont typeface="Arial" panose="020B0604020202020204" pitchFamily="34" charset="0"/>
                  <a:buChar char="•"/>
                </a:pPr>
                <a:r>
                  <a:rPr lang="en-US" sz="1100" b="1" dirty="0">
                    <a:solidFill>
                      <a:schemeClr val="bg1"/>
                    </a:solidFill>
                  </a:rPr>
                  <a:t>Azure RBAC –</a:t>
                </a:r>
                <a:r>
                  <a:rPr lang="en-US" sz="1100" dirty="0">
                    <a:solidFill>
                      <a:schemeClr val="bg1"/>
                    </a:solidFill>
                  </a:rPr>
                  <a:t> Role access-based controls for resources </a:t>
                </a:r>
                <a:r>
                  <a:rPr lang="en-US" sz="1100" dirty="0">
                    <a:solidFill>
                      <a:schemeClr val="bg1"/>
                    </a:solidFill>
                    <a:hlinkClick r:id="rId4"/>
                  </a:rPr>
                  <a:t>link</a:t>
                </a:r>
                <a:r>
                  <a:rPr lang="en-US" sz="1100" dirty="0">
                    <a:solidFill>
                      <a:schemeClr val="bg1"/>
                    </a:solidFill>
                  </a:rPr>
                  <a:t> </a:t>
                </a:r>
              </a:p>
              <a:p>
                <a:pPr marL="171450" indent="-171450">
                  <a:buFont typeface="Arial" panose="020B0604020202020204" pitchFamily="34" charset="0"/>
                  <a:buChar char="•"/>
                </a:pPr>
                <a:r>
                  <a:rPr lang="en-US" sz="1100" b="1" dirty="0">
                    <a:solidFill>
                      <a:schemeClr val="bg1"/>
                    </a:solidFill>
                  </a:rPr>
                  <a:t>Azure CNI </a:t>
                </a:r>
                <a:r>
                  <a:rPr lang="en-US" sz="1100" dirty="0">
                    <a:solidFill>
                      <a:schemeClr val="bg1"/>
                    </a:solidFill>
                  </a:rPr>
                  <a:t>–  </a:t>
                </a:r>
                <a:r>
                  <a:rPr lang="en-GB" sz="1100" dirty="0">
                    <a:solidFill>
                      <a:schemeClr val="bg1"/>
                    </a:solidFill>
                  </a:rPr>
                  <a:t>CNI advanced networking for AKS </a:t>
                </a:r>
                <a:r>
                  <a:rPr lang="en-GB" sz="1100" dirty="0">
                    <a:solidFill>
                      <a:schemeClr val="bg1"/>
                    </a:solidFill>
                    <a:hlinkClick r:id="rId5"/>
                  </a:rPr>
                  <a:t>Link</a:t>
                </a:r>
                <a:endParaRPr lang="en-GB" sz="1100" dirty="0">
                  <a:solidFill>
                    <a:schemeClr val="bg1"/>
                  </a:solidFill>
                </a:endParaRPr>
              </a:p>
              <a:p>
                <a:pPr marL="171450" indent="-171450">
                  <a:buFont typeface="Arial" panose="020B0604020202020204" pitchFamily="34" charset="0"/>
                  <a:buChar char="•"/>
                </a:pPr>
                <a:r>
                  <a:rPr lang="en-GB" sz="1100" b="1" dirty="0">
                    <a:solidFill>
                      <a:schemeClr val="bg1"/>
                    </a:solidFill>
                  </a:rPr>
                  <a:t>Azure Policy –</a:t>
                </a:r>
                <a:r>
                  <a:rPr lang="en-GB" sz="1100" dirty="0">
                    <a:solidFill>
                      <a:schemeClr val="bg1"/>
                    </a:solidFill>
                  </a:rPr>
                  <a:t> Policy controls for AKS  </a:t>
                </a:r>
                <a:r>
                  <a:rPr lang="en-GB" sz="1100" dirty="0">
                    <a:hlinkClick r:id="rId6"/>
                  </a:rPr>
                  <a:t>link</a:t>
                </a:r>
                <a:r>
                  <a:rPr lang="en-GB" sz="1100" dirty="0"/>
                  <a:t> </a:t>
                </a:r>
                <a:endParaRPr lang="en-US" sz="1100" dirty="0">
                  <a:solidFill>
                    <a:schemeClr val="bg1"/>
                  </a:solidFill>
                </a:endParaRPr>
              </a:p>
            </p:txBody>
          </p:sp>
        </p:grpSp>
        <p:grpSp>
          <p:nvGrpSpPr>
            <p:cNvPr id="16" name="Group 15">
              <a:extLst>
                <a:ext uri="{FF2B5EF4-FFF2-40B4-BE49-F238E27FC236}">
                  <a16:creationId xmlns:a16="http://schemas.microsoft.com/office/drawing/2014/main" id="{DBA3ADA4-F88C-4338-925A-67ADE0BA4C0E}"/>
                </a:ext>
              </a:extLst>
            </p:cNvPr>
            <p:cNvGrpSpPr/>
            <p:nvPr/>
          </p:nvGrpSpPr>
          <p:grpSpPr>
            <a:xfrm>
              <a:off x="401561" y="4590039"/>
              <a:ext cx="4392974" cy="978934"/>
              <a:chOff x="350992" y="2798738"/>
              <a:chExt cx="2282460" cy="978934"/>
            </a:xfrm>
          </p:grpSpPr>
          <p:sp>
            <p:nvSpPr>
              <p:cNvPr id="17" name="TextBox 16">
                <a:extLst>
                  <a:ext uri="{FF2B5EF4-FFF2-40B4-BE49-F238E27FC236}">
                    <a16:creationId xmlns:a16="http://schemas.microsoft.com/office/drawing/2014/main" id="{07524116-0E3A-4FC9-9A1A-D1589E599EF8}"/>
                  </a:ext>
                </a:extLst>
              </p:cNvPr>
              <p:cNvSpPr txBox="1"/>
              <p:nvPr/>
            </p:nvSpPr>
            <p:spPr>
              <a:xfrm>
                <a:off x="350992" y="2798738"/>
                <a:ext cx="2282460" cy="461665"/>
              </a:xfrm>
              <a:prstGeom prst="rect">
                <a:avLst/>
              </a:prstGeom>
              <a:noFill/>
            </p:spPr>
            <p:txBody>
              <a:bodyPr wrap="square" lIns="0" rtlCol="0" anchor="ctr">
                <a:spAutoFit/>
              </a:bodyPr>
              <a:lstStyle/>
              <a:p>
                <a:r>
                  <a:rPr lang="en-US" sz="2400" b="1" dirty="0">
                    <a:solidFill>
                      <a:schemeClr val="bg1"/>
                    </a:solidFill>
                  </a:rPr>
                  <a:t>CNCF</a:t>
                </a:r>
              </a:p>
            </p:txBody>
          </p:sp>
          <p:sp>
            <p:nvSpPr>
              <p:cNvPr id="18" name="TextBox 17">
                <a:extLst>
                  <a:ext uri="{FF2B5EF4-FFF2-40B4-BE49-F238E27FC236}">
                    <a16:creationId xmlns:a16="http://schemas.microsoft.com/office/drawing/2014/main" id="{35F34EEE-8D04-466F-A4BC-C7BBB21D32A0}"/>
                  </a:ext>
                </a:extLst>
              </p:cNvPr>
              <p:cNvSpPr txBox="1"/>
              <p:nvPr/>
            </p:nvSpPr>
            <p:spPr>
              <a:xfrm>
                <a:off x="358787" y="3177508"/>
                <a:ext cx="2274665" cy="600164"/>
              </a:xfrm>
              <a:prstGeom prst="rect">
                <a:avLst/>
              </a:prstGeom>
              <a:noFill/>
            </p:spPr>
            <p:txBody>
              <a:bodyPr wrap="square" lIns="0" rIns="0" rtlCol="0" anchor="t">
                <a:spAutoFit/>
              </a:bodyPr>
              <a:lstStyle/>
              <a:p>
                <a:pPr marL="171450" indent="-171450">
                  <a:buFont typeface="Arial" panose="020B0604020202020204" pitchFamily="34" charset="0"/>
                  <a:buChar char="•"/>
                </a:pPr>
                <a:r>
                  <a:rPr lang="en-US" sz="1100" b="1" dirty="0">
                    <a:solidFill>
                      <a:schemeClr val="bg1"/>
                    </a:solidFill>
                  </a:rPr>
                  <a:t>Calico </a:t>
                </a:r>
                <a:r>
                  <a:rPr lang="en-US" sz="1100" dirty="0">
                    <a:solidFill>
                      <a:schemeClr val="bg1"/>
                    </a:solidFill>
                  </a:rPr>
                  <a:t>– </a:t>
                </a:r>
                <a:r>
                  <a:rPr lang="en-US" sz="1100" dirty="0">
                    <a:solidFill>
                      <a:schemeClr val="bg1"/>
                    </a:solidFill>
                    <a:hlinkClick r:id="rId7"/>
                  </a:rPr>
                  <a:t>link</a:t>
                </a:r>
                <a:r>
                  <a:rPr lang="en-US" sz="1100" dirty="0">
                    <a:solidFill>
                      <a:schemeClr val="bg1"/>
                    </a:solidFill>
                  </a:rPr>
                  <a:t> , </a:t>
                </a:r>
                <a:r>
                  <a:rPr lang="en-US" sz="1100" b="1" dirty="0">
                    <a:solidFill>
                      <a:schemeClr val="bg1"/>
                    </a:solidFill>
                  </a:rPr>
                  <a:t>Flannel </a:t>
                </a:r>
                <a:r>
                  <a:rPr lang="en-US" sz="1100" dirty="0">
                    <a:solidFill>
                      <a:schemeClr val="bg1"/>
                    </a:solidFill>
                  </a:rPr>
                  <a:t>– </a:t>
                </a:r>
                <a:r>
                  <a:rPr lang="en-US" sz="1100" dirty="0">
                    <a:solidFill>
                      <a:schemeClr val="bg1"/>
                    </a:solidFill>
                    <a:hlinkClick r:id="rId8"/>
                  </a:rPr>
                  <a:t>link</a:t>
                </a:r>
                <a:r>
                  <a:rPr lang="en-US" sz="1100" dirty="0">
                    <a:solidFill>
                      <a:schemeClr val="bg1"/>
                    </a:solidFill>
                  </a:rPr>
                  <a:t>  , </a:t>
                </a:r>
                <a:r>
                  <a:rPr lang="en-US" sz="1100" b="1" dirty="0">
                    <a:solidFill>
                      <a:schemeClr val="bg1"/>
                    </a:solidFill>
                  </a:rPr>
                  <a:t>Weave Net </a:t>
                </a:r>
                <a:r>
                  <a:rPr lang="en-US" sz="1100" dirty="0">
                    <a:solidFill>
                      <a:schemeClr val="bg1"/>
                    </a:solidFill>
                  </a:rPr>
                  <a:t>– </a:t>
                </a:r>
                <a:r>
                  <a:rPr lang="en-US" sz="1100" dirty="0">
                    <a:solidFill>
                      <a:schemeClr val="bg1"/>
                    </a:solidFill>
                    <a:hlinkClick r:id="rId9"/>
                  </a:rPr>
                  <a:t>link</a:t>
                </a:r>
                <a:r>
                  <a:rPr lang="en-US" sz="1100" dirty="0">
                    <a:solidFill>
                      <a:schemeClr val="bg1"/>
                    </a:solidFill>
                  </a:rPr>
                  <a:t> </a:t>
                </a:r>
              </a:p>
              <a:p>
                <a:pPr marL="171450" indent="-171450" algn="just">
                  <a:buFont typeface="Arial" panose="020B0604020202020204" pitchFamily="34" charset="0"/>
                  <a:buChar char="•"/>
                </a:pPr>
                <a:r>
                  <a:rPr lang="en-US" sz="1100" dirty="0">
                    <a:solidFill>
                      <a:schemeClr val="bg1"/>
                    </a:solidFill>
                  </a:rPr>
                  <a:t>Open Policy Agent – Policy Engine </a:t>
                </a:r>
                <a:r>
                  <a:rPr lang="en-US" sz="1100" dirty="0">
                    <a:solidFill>
                      <a:schemeClr val="bg1"/>
                    </a:solidFill>
                    <a:hlinkClick r:id="rId10"/>
                  </a:rPr>
                  <a:t>https://www.openpolicyagent.org/</a:t>
                </a:r>
                <a:r>
                  <a:rPr lang="en-US" sz="1100" dirty="0">
                    <a:solidFill>
                      <a:schemeClr val="bg1"/>
                    </a:solidFill>
                  </a:rPr>
                  <a:t> </a:t>
                </a:r>
              </a:p>
              <a:p>
                <a:pPr marL="171450" indent="-171450" algn="just">
                  <a:buFont typeface="Arial" panose="020B0604020202020204" pitchFamily="34" charset="0"/>
                  <a:buChar char="•"/>
                </a:pPr>
                <a:r>
                  <a:rPr lang="en-US" sz="1100" b="1" dirty="0">
                    <a:solidFill>
                      <a:schemeClr val="bg1"/>
                    </a:solidFill>
                  </a:rPr>
                  <a:t>Falco – </a:t>
                </a:r>
                <a:r>
                  <a:rPr lang="en-US" sz="1100" dirty="0">
                    <a:solidFill>
                      <a:schemeClr val="bg1"/>
                    </a:solidFill>
                  </a:rPr>
                  <a:t>Cloud Native runtime security  </a:t>
                </a:r>
                <a:r>
                  <a:rPr lang="en-US" sz="1100" dirty="0">
                    <a:solidFill>
                      <a:schemeClr val="bg1"/>
                    </a:solidFill>
                    <a:hlinkClick r:id="rId11"/>
                  </a:rPr>
                  <a:t>https://falco.org/</a:t>
                </a:r>
                <a:r>
                  <a:rPr lang="en-US" sz="1100" dirty="0">
                    <a:solidFill>
                      <a:schemeClr val="bg1"/>
                    </a:solidFill>
                  </a:rPr>
                  <a:t> </a:t>
                </a:r>
              </a:p>
            </p:txBody>
          </p:sp>
        </p:grpSp>
      </p:grpSp>
      <p:pic>
        <p:nvPicPr>
          <p:cNvPr id="21" name="Graphic 20">
            <a:extLst>
              <a:ext uri="{FF2B5EF4-FFF2-40B4-BE49-F238E27FC236}">
                <a16:creationId xmlns:a16="http://schemas.microsoft.com/office/drawing/2014/main" id="{485D5B5B-04D5-45A6-A37D-F4BBEE1ECF40}"/>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912864" y="5632704"/>
            <a:ext cx="612648" cy="612648"/>
          </a:xfrm>
          <a:prstGeom prst="rect">
            <a:avLst/>
          </a:prstGeom>
        </p:spPr>
      </p:pic>
      <p:pic>
        <p:nvPicPr>
          <p:cNvPr id="6" name="Picture 5">
            <a:extLst>
              <a:ext uri="{FF2B5EF4-FFF2-40B4-BE49-F238E27FC236}">
                <a16:creationId xmlns:a16="http://schemas.microsoft.com/office/drawing/2014/main" id="{1F87720F-0E0C-44DB-BF43-654430C2CCDA}"/>
              </a:ext>
            </a:extLst>
          </p:cNvPr>
          <p:cNvPicPr>
            <a:picLocks noChangeAspect="1"/>
          </p:cNvPicPr>
          <p:nvPr/>
        </p:nvPicPr>
        <p:blipFill>
          <a:blip r:embed="rId14"/>
          <a:stretch>
            <a:fillRect/>
          </a:stretch>
        </p:blipFill>
        <p:spPr>
          <a:xfrm>
            <a:off x="612648" y="5605272"/>
            <a:ext cx="527920" cy="612648"/>
          </a:xfrm>
          <a:prstGeom prst="rect">
            <a:avLst/>
          </a:prstGeom>
        </p:spPr>
      </p:pic>
      <p:pic>
        <p:nvPicPr>
          <p:cNvPr id="20" name="Picture 19">
            <a:extLst>
              <a:ext uri="{FF2B5EF4-FFF2-40B4-BE49-F238E27FC236}">
                <a16:creationId xmlns:a16="http://schemas.microsoft.com/office/drawing/2014/main" id="{A103B7B0-6E9F-4DDE-BFF9-6B9260DEBA4D}"/>
              </a:ext>
            </a:extLst>
          </p:cNvPr>
          <p:cNvPicPr>
            <a:picLocks noChangeAspect="1"/>
          </p:cNvPicPr>
          <p:nvPr/>
        </p:nvPicPr>
        <p:blipFill>
          <a:blip r:embed="rId15"/>
          <a:stretch>
            <a:fillRect/>
          </a:stretch>
        </p:blipFill>
        <p:spPr>
          <a:xfrm>
            <a:off x="1298448" y="5605272"/>
            <a:ext cx="519419" cy="612648"/>
          </a:xfrm>
          <a:prstGeom prst="rect">
            <a:avLst/>
          </a:prstGeom>
        </p:spPr>
      </p:pic>
      <p:pic>
        <p:nvPicPr>
          <p:cNvPr id="24" name="Picture 23">
            <a:extLst>
              <a:ext uri="{FF2B5EF4-FFF2-40B4-BE49-F238E27FC236}">
                <a16:creationId xmlns:a16="http://schemas.microsoft.com/office/drawing/2014/main" id="{EE230167-5D82-427B-9A4D-23D716040C37}"/>
              </a:ext>
            </a:extLst>
          </p:cNvPr>
          <p:cNvPicPr>
            <a:picLocks noChangeAspect="1"/>
          </p:cNvPicPr>
          <p:nvPr/>
        </p:nvPicPr>
        <p:blipFill>
          <a:blip r:embed="rId16"/>
          <a:stretch>
            <a:fillRect/>
          </a:stretch>
        </p:blipFill>
        <p:spPr>
          <a:xfrm>
            <a:off x="1993392" y="5605272"/>
            <a:ext cx="531859" cy="612648"/>
          </a:xfrm>
          <a:prstGeom prst="rect">
            <a:avLst/>
          </a:prstGeom>
        </p:spPr>
      </p:pic>
      <p:pic>
        <p:nvPicPr>
          <p:cNvPr id="22530" name="Picture 2" descr="Visualizza immagine di origine">
            <a:extLst>
              <a:ext uri="{FF2B5EF4-FFF2-40B4-BE49-F238E27FC236}">
                <a16:creationId xmlns:a16="http://schemas.microsoft.com/office/drawing/2014/main" id="{F781005C-4FE7-4216-8AF6-09758742785C}"/>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7720658" y="1345756"/>
            <a:ext cx="3633142" cy="20436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3750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Visualizza immagine di origine">
            <a:extLst>
              <a:ext uri="{FF2B5EF4-FFF2-40B4-BE49-F238E27FC236}">
                <a16:creationId xmlns:a16="http://schemas.microsoft.com/office/drawing/2014/main" id="{88877370-D813-409A-AADB-0D0FD9617E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97797" y="4429464"/>
            <a:ext cx="6196405" cy="1992165"/>
          </a:xfrm>
          <a:prstGeom prst="rect">
            <a:avLst/>
          </a:prstGeom>
          <a:ln w="88900" cap="sq" cmpd="thickThin">
            <a:solidFill>
              <a:srgbClr val="000000"/>
            </a:solidFill>
            <a:prstDash val="solid"/>
            <a:miter lim="800000"/>
          </a:ln>
          <a:effectLst>
            <a:innerShdw blurRad="76200">
              <a:srgbClr val="000000"/>
            </a:innerShdw>
          </a:effectLst>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8124D15-C6AD-40BE-AA1A-C8BD811A3CBD}"/>
              </a:ext>
            </a:extLst>
          </p:cNvPr>
          <p:cNvSpPr txBox="1"/>
          <p:nvPr/>
        </p:nvSpPr>
        <p:spPr>
          <a:xfrm>
            <a:off x="0" y="1398488"/>
            <a:ext cx="12191999" cy="2554545"/>
          </a:xfrm>
          <a:prstGeom prst="rect">
            <a:avLst/>
          </a:prstGeom>
          <a:noFill/>
        </p:spPr>
        <p:txBody>
          <a:bodyPr wrap="square" rtlCol="0">
            <a:spAutoFit/>
          </a:bodyPr>
          <a:lstStyle/>
          <a:p>
            <a:pPr algn="ctr"/>
            <a:r>
              <a:rPr lang="en-US" sz="8800" dirty="0">
                <a:solidFill>
                  <a:schemeClr val="bg1"/>
                </a:solidFill>
              </a:rPr>
              <a:t>7 </a:t>
            </a:r>
          </a:p>
          <a:p>
            <a:pPr algn="ctr"/>
            <a:r>
              <a:rPr lang="en-US" sz="7200" dirty="0">
                <a:solidFill>
                  <a:schemeClr val="bg1"/>
                </a:solidFill>
              </a:rPr>
              <a:t>Distributed Database &amp; Storage</a:t>
            </a:r>
            <a:endParaRPr lang="en-US" sz="8800" dirty="0">
              <a:solidFill>
                <a:schemeClr val="bg1"/>
              </a:solidFill>
            </a:endParaRPr>
          </a:p>
        </p:txBody>
      </p:sp>
    </p:spTree>
    <p:extLst>
      <p:ext uri="{BB962C8B-B14F-4D97-AF65-F5344CB8AC3E}">
        <p14:creationId xmlns:p14="http://schemas.microsoft.com/office/powerpoint/2010/main" val="11720330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CDD19E-A244-4453-A81E-DD76ADFA0A9E}"/>
              </a:ext>
            </a:extLst>
          </p:cNvPr>
          <p:cNvSpPr>
            <a:spLocks noGrp="1"/>
          </p:cNvSpPr>
          <p:nvPr>
            <p:ph type="title"/>
          </p:nvPr>
        </p:nvSpPr>
        <p:spPr/>
        <p:txBody>
          <a:bodyPr/>
          <a:lstStyle/>
          <a:p>
            <a:r>
              <a:rPr lang="en-US" dirty="0"/>
              <a:t>7 – Distributed Database &amp; Storage</a:t>
            </a:r>
          </a:p>
        </p:txBody>
      </p:sp>
      <p:sp>
        <p:nvSpPr>
          <p:cNvPr id="3" name="Content Placeholder 2">
            <a:extLst>
              <a:ext uri="{FF2B5EF4-FFF2-40B4-BE49-F238E27FC236}">
                <a16:creationId xmlns:a16="http://schemas.microsoft.com/office/drawing/2014/main" id="{D4110328-1CDA-4748-B887-E2A5DDF1F012}"/>
              </a:ext>
            </a:extLst>
          </p:cNvPr>
          <p:cNvSpPr>
            <a:spLocks noGrp="1"/>
          </p:cNvSpPr>
          <p:nvPr>
            <p:ph idx="1"/>
          </p:nvPr>
        </p:nvSpPr>
        <p:spPr>
          <a:xfrm>
            <a:off x="325315" y="1345757"/>
            <a:ext cx="7237311" cy="5375718"/>
          </a:xfrm>
        </p:spPr>
        <p:txBody>
          <a:bodyPr>
            <a:normAutofit/>
          </a:bodyPr>
          <a:lstStyle/>
          <a:p>
            <a:pPr marL="457200" indent="-457200">
              <a:buBlip>
                <a:blip r:embed="rId3"/>
              </a:buBlip>
            </a:pPr>
            <a:r>
              <a:rPr lang="en-US" sz="2000" dirty="0"/>
              <a:t>When you need more resiliency and scalability than you can get from a single database, </a:t>
            </a:r>
            <a:r>
              <a:rPr lang="en-US" sz="2000" dirty="0" err="1"/>
              <a:t>Vitess</a:t>
            </a:r>
            <a:r>
              <a:rPr lang="en-US" sz="2000" dirty="0"/>
              <a:t> is a good option for running MySQL at scale through </a:t>
            </a:r>
            <a:r>
              <a:rPr lang="en-US" sz="2000" dirty="0" err="1"/>
              <a:t>sharding</a:t>
            </a:r>
            <a:r>
              <a:rPr lang="en-US" sz="2000" dirty="0"/>
              <a:t>.</a:t>
            </a:r>
          </a:p>
          <a:p>
            <a:pPr marL="457200" indent="-457200">
              <a:buBlip>
                <a:blip r:embed="rId3"/>
              </a:buBlip>
            </a:pPr>
            <a:r>
              <a:rPr lang="en-US" sz="2000" dirty="0"/>
              <a:t>Rook is a storage orchestrator that integrates a diverse set of storage solutions into </a:t>
            </a:r>
            <a:r>
              <a:rPr lang="en-US" sz="2000" dirty="0" err="1"/>
              <a:t>Kubernates</a:t>
            </a:r>
            <a:r>
              <a:rPr lang="en-US" sz="2000" dirty="0"/>
              <a:t>.</a:t>
            </a:r>
          </a:p>
          <a:p>
            <a:pPr marL="457200" indent="-457200">
              <a:buBlip>
                <a:blip r:embed="rId3"/>
              </a:buBlip>
            </a:pPr>
            <a:r>
              <a:rPr lang="en-US" sz="2000" dirty="0"/>
              <a:t>Serving as the «brain» of </a:t>
            </a:r>
            <a:r>
              <a:rPr lang="en-US" sz="2000" dirty="0" err="1"/>
              <a:t>Kubernates</a:t>
            </a:r>
            <a:r>
              <a:rPr lang="en-US" sz="2000" dirty="0"/>
              <a:t>, </a:t>
            </a:r>
            <a:r>
              <a:rPr lang="en-US" sz="2000" dirty="0" err="1"/>
              <a:t>etcd</a:t>
            </a:r>
            <a:r>
              <a:rPr lang="en-US" sz="2000" dirty="0"/>
              <a:t> provides a reliable way to store data across a cluster of machines.</a:t>
            </a:r>
          </a:p>
          <a:p>
            <a:pPr marL="457200" indent="-457200">
              <a:buBlip>
                <a:blip r:embed="rId3"/>
              </a:buBlip>
            </a:pPr>
            <a:r>
              <a:rPr lang="en-US" sz="2000" dirty="0" err="1"/>
              <a:t>TiKV</a:t>
            </a:r>
            <a:r>
              <a:rPr lang="en-US" sz="2000" dirty="0"/>
              <a:t> is a high performant distributed transactional key-value store written in Rust.</a:t>
            </a:r>
          </a:p>
        </p:txBody>
      </p:sp>
      <p:grpSp>
        <p:nvGrpSpPr>
          <p:cNvPr id="7" name="Group 6">
            <a:extLst>
              <a:ext uri="{FF2B5EF4-FFF2-40B4-BE49-F238E27FC236}">
                <a16:creationId xmlns:a16="http://schemas.microsoft.com/office/drawing/2014/main" id="{818A6261-6CD8-45DE-81CD-83A0AC3630B9}"/>
              </a:ext>
            </a:extLst>
          </p:cNvPr>
          <p:cNvGrpSpPr/>
          <p:nvPr/>
        </p:nvGrpSpPr>
        <p:grpSpPr>
          <a:xfrm>
            <a:off x="325316" y="4531975"/>
            <a:ext cx="11028484" cy="2189500"/>
            <a:chOff x="325316" y="4531975"/>
            <a:chExt cx="11028484" cy="2189500"/>
          </a:xfrm>
        </p:grpSpPr>
        <p:grpSp>
          <p:nvGrpSpPr>
            <p:cNvPr id="8" name="Group 7">
              <a:extLst>
                <a:ext uri="{FF2B5EF4-FFF2-40B4-BE49-F238E27FC236}">
                  <a16:creationId xmlns:a16="http://schemas.microsoft.com/office/drawing/2014/main" id="{A36BEF5E-69BD-4976-9AB7-F0A381425F8A}"/>
                </a:ext>
              </a:extLst>
            </p:cNvPr>
            <p:cNvGrpSpPr/>
            <p:nvPr/>
          </p:nvGrpSpPr>
          <p:grpSpPr>
            <a:xfrm>
              <a:off x="325316" y="4565515"/>
              <a:ext cx="11028484" cy="2155960"/>
              <a:chOff x="3295649" y="923925"/>
              <a:chExt cx="5546425" cy="1344822"/>
            </a:xfrm>
            <a:solidFill>
              <a:schemeClr val="accent1"/>
            </a:solidFill>
          </p:grpSpPr>
          <p:sp>
            <p:nvSpPr>
              <p:cNvPr id="9" name="Freeform: Shape 8">
                <a:extLst>
                  <a:ext uri="{FF2B5EF4-FFF2-40B4-BE49-F238E27FC236}">
                    <a16:creationId xmlns:a16="http://schemas.microsoft.com/office/drawing/2014/main" id="{F733DBAB-E861-4D54-9B5B-883938A4A5E9}"/>
                  </a:ext>
                </a:extLst>
              </p:cNvPr>
              <p:cNvSpPr/>
              <p:nvPr/>
            </p:nvSpPr>
            <p:spPr>
              <a:xfrm>
                <a:off x="3295649" y="923925"/>
                <a:ext cx="3155006" cy="1057275"/>
              </a:xfrm>
              <a:custGeom>
                <a:avLst/>
                <a:gdLst>
                  <a:gd name="connsiteX0" fmla="*/ 0 w 3155006"/>
                  <a:gd name="connsiteY0" fmla="*/ 0 h 1057275"/>
                  <a:gd name="connsiteX1" fmla="*/ 2242498 w 3155006"/>
                  <a:gd name="connsiteY1" fmla="*/ 0 h 1057275"/>
                  <a:gd name="connsiteX2" fmla="*/ 3155006 w 3155006"/>
                  <a:gd name="connsiteY2" fmla="*/ 1057275 h 1057275"/>
                  <a:gd name="connsiteX3" fmla="*/ 0 w 3155006"/>
                  <a:gd name="connsiteY3" fmla="*/ 1057275 h 1057275"/>
                </a:gdLst>
                <a:ahLst/>
                <a:cxnLst>
                  <a:cxn ang="0">
                    <a:pos x="connsiteX0" y="connsiteY0"/>
                  </a:cxn>
                  <a:cxn ang="0">
                    <a:pos x="connsiteX1" y="connsiteY1"/>
                  </a:cxn>
                  <a:cxn ang="0">
                    <a:pos x="connsiteX2" y="connsiteY2"/>
                  </a:cxn>
                  <a:cxn ang="0">
                    <a:pos x="connsiteX3" y="connsiteY3"/>
                  </a:cxn>
                </a:cxnLst>
                <a:rect l="l" t="t" r="r" b="b"/>
                <a:pathLst>
                  <a:path w="3155006" h="1057275">
                    <a:moveTo>
                      <a:pt x="0" y="0"/>
                    </a:moveTo>
                    <a:lnTo>
                      <a:pt x="2242498" y="0"/>
                    </a:lnTo>
                    <a:lnTo>
                      <a:pt x="3155006" y="1057275"/>
                    </a:lnTo>
                    <a:lnTo>
                      <a:pt x="0" y="1057275"/>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Triangle 9">
                <a:extLst>
                  <a:ext uri="{FF2B5EF4-FFF2-40B4-BE49-F238E27FC236}">
                    <a16:creationId xmlns:a16="http://schemas.microsoft.com/office/drawing/2014/main" id="{CEE42CCD-F77E-4D67-9FEE-B558CCF5FD49}"/>
                  </a:ext>
                </a:extLst>
              </p:cNvPr>
              <p:cNvSpPr/>
              <p:nvPr/>
            </p:nvSpPr>
            <p:spPr>
              <a:xfrm flipH="1" flipV="1">
                <a:off x="3295649" y="1981200"/>
                <a:ext cx="517225" cy="287547"/>
              </a:xfrm>
              <a:prstGeom prst="rtTriangle">
                <a:avLst/>
              </a:prstGeom>
              <a:gradFill>
                <a:gsLst>
                  <a:gs pos="100000">
                    <a:schemeClr val="accent2">
                      <a:lumMod val="75000"/>
                    </a:schemeClr>
                  </a:gs>
                  <a:gs pos="0">
                    <a:schemeClr val="accent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Triangle 10">
                <a:extLst>
                  <a:ext uri="{FF2B5EF4-FFF2-40B4-BE49-F238E27FC236}">
                    <a16:creationId xmlns:a16="http://schemas.microsoft.com/office/drawing/2014/main" id="{EF57F71C-E8C3-4466-BB5B-E048123B6FF3}"/>
                  </a:ext>
                </a:extLst>
              </p:cNvPr>
              <p:cNvSpPr/>
              <p:nvPr/>
            </p:nvSpPr>
            <p:spPr>
              <a:xfrm flipV="1">
                <a:off x="8320866" y="1981199"/>
                <a:ext cx="521208" cy="287547"/>
              </a:xfrm>
              <a:prstGeom prst="rtTriangle">
                <a:avLst/>
              </a:prstGeom>
              <a:gradFill>
                <a:gsLst>
                  <a:gs pos="100000">
                    <a:schemeClr val="accent3">
                      <a:lumMod val="75000"/>
                    </a:schemeClr>
                  </a:gs>
                  <a:gs pos="0">
                    <a:schemeClr val="accent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8AE1B1E2-5C89-4696-B151-67D9FB9F1896}"/>
                  </a:ext>
                </a:extLst>
              </p:cNvPr>
              <p:cNvSpPr/>
              <p:nvPr/>
            </p:nvSpPr>
            <p:spPr>
              <a:xfrm>
                <a:off x="5687068" y="923925"/>
                <a:ext cx="3155006" cy="1057275"/>
              </a:xfrm>
              <a:custGeom>
                <a:avLst/>
                <a:gdLst>
                  <a:gd name="connsiteX0" fmla="*/ 0 w 3155006"/>
                  <a:gd name="connsiteY0" fmla="*/ 0 h 1057275"/>
                  <a:gd name="connsiteX1" fmla="*/ 3155006 w 3155006"/>
                  <a:gd name="connsiteY1" fmla="*/ 0 h 1057275"/>
                  <a:gd name="connsiteX2" fmla="*/ 3155006 w 3155006"/>
                  <a:gd name="connsiteY2" fmla="*/ 1057275 h 1057275"/>
                  <a:gd name="connsiteX3" fmla="*/ 912508 w 3155006"/>
                  <a:gd name="connsiteY3" fmla="*/ 1057275 h 1057275"/>
                </a:gdLst>
                <a:ahLst/>
                <a:cxnLst>
                  <a:cxn ang="0">
                    <a:pos x="connsiteX0" y="connsiteY0"/>
                  </a:cxn>
                  <a:cxn ang="0">
                    <a:pos x="connsiteX1" y="connsiteY1"/>
                  </a:cxn>
                  <a:cxn ang="0">
                    <a:pos x="connsiteX2" y="connsiteY2"/>
                  </a:cxn>
                  <a:cxn ang="0">
                    <a:pos x="connsiteX3" y="connsiteY3"/>
                  </a:cxn>
                </a:cxnLst>
                <a:rect l="l" t="t" r="r" b="b"/>
                <a:pathLst>
                  <a:path w="3155006" h="1057275">
                    <a:moveTo>
                      <a:pt x="0" y="0"/>
                    </a:moveTo>
                    <a:lnTo>
                      <a:pt x="3155006" y="0"/>
                    </a:lnTo>
                    <a:lnTo>
                      <a:pt x="3155006" y="1057275"/>
                    </a:lnTo>
                    <a:lnTo>
                      <a:pt x="912508" y="1057275"/>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 name="Group 12">
              <a:extLst>
                <a:ext uri="{FF2B5EF4-FFF2-40B4-BE49-F238E27FC236}">
                  <a16:creationId xmlns:a16="http://schemas.microsoft.com/office/drawing/2014/main" id="{A1B93EDE-C17D-4D7D-9185-E0F79A845672}"/>
                </a:ext>
              </a:extLst>
            </p:cNvPr>
            <p:cNvGrpSpPr/>
            <p:nvPr/>
          </p:nvGrpSpPr>
          <p:grpSpPr>
            <a:xfrm>
              <a:off x="6869493" y="4531975"/>
              <a:ext cx="4417959" cy="1148211"/>
              <a:chOff x="350992" y="2798738"/>
              <a:chExt cx="2282460" cy="1148211"/>
            </a:xfrm>
          </p:grpSpPr>
          <p:sp>
            <p:nvSpPr>
              <p:cNvPr id="14" name="TextBox 13">
                <a:extLst>
                  <a:ext uri="{FF2B5EF4-FFF2-40B4-BE49-F238E27FC236}">
                    <a16:creationId xmlns:a16="http://schemas.microsoft.com/office/drawing/2014/main" id="{3E5E0781-AF98-4D48-9CA2-A5FD2AB988D3}"/>
                  </a:ext>
                </a:extLst>
              </p:cNvPr>
              <p:cNvSpPr txBox="1"/>
              <p:nvPr/>
            </p:nvSpPr>
            <p:spPr>
              <a:xfrm>
                <a:off x="350992" y="2798738"/>
                <a:ext cx="2282460" cy="461665"/>
              </a:xfrm>
              <a:prstGeom prst="rect">
                <a:avLst/>
              </a:prstGeom>
              <a:noFill/>
            </p:spPr>
            <p:txBody>
              <a:bodyPr wrap="square" lIns="0" rtlCol="0" anchor="ctr">
                <a:spAutoFit/>
              </a:bodyPr>
              <a:lstStyle/>
              <a:p>
                <a:r>
                  <a:rPr lang="en-US" sz="2400" b="1" dirty="0">
                    <a:solidFill>
                      <a:schemeClr val="bg1"/>
                    </a:solidFill>
                  </a:rPr>
                  <a:t>Microsoft Azure</a:t>
                </a:r>
              </a:p>
            </p:txBody>
          </p:sp>
          <p:sp>
            <p:nvSpPr>
              <p:cNvPr id="15" name="TextBox 14">
                <a:extLst>
                  <a:ext uri="{FF2B5EF4-FFF2-40B4-BE49-F238E27FC236}">
                    <a16:creationId xmlns:a16="http://schemas.microsoft.com/office/drawing/2014/main" id="{E6AEAB25-C1A5-40CE-8DD5-B642ECC33EC3}"/>
                  </a:ext>
                </a:extLst>
              </p:cNvPr>
              <p:cNvSpPr txBox="1"/>
              <p:nvPr/>
            </p:nvSpPr>
            <p:spPr>
              <a:xfrm>
                <a:off x="358787" y="3177508"/>
                <a:ext cx="2274665" cy="769441"/>
              </a:xfrm>
              <a:prstGeom prst="rect">
                <a:avLst/>
              </a:prstGeom>
              <a:noFill/>
            </p:spPr>
            <p:txBody>
              <a:bodyPr wrap="square" lIns="0" rIns="0" rtlCol="0" anchor="t">
                <a:spAutoFit/>
              </a:bodyPr>
              <a:lstStyle/>
              <a:p>
                <a:pPr marL="171450" indent="-171450" algn="just">
                  <a:buFont typeface="Arial" panose="020B0604020202020204" pitchFamily="34" charset="0"/>
                  <a:buChar char="•"/>
                </a:pPr>
                <a:r>
                  <a:rPr lang="en-US" sz="1100" b="1" dirty="0">
                    <a:solidFill>
                      <a:schemeClr val="bg1"/>
                    </a:solidFill>
                  </a:rPr>
                  <a:t>Azure Cosmos DB –</a:t>
                </a:r>
                <a:r>
                  <a:rPr lang="en-US" sz="1100" dirty="0">
                    <a:solidFill>
                      <a:schemeClr val="bg1"/>
                    </a:solidFill>
                  </a:rPr>
                  <a:t> </a:t>
                </a:r>
                <a:r>
                  <a:rPr lang="en-GB" sz="1100" dirty="0">
                    <a:solidFill>
                      <a:schemeClr val="bg1"/>
                    </a:solidFill>
                  </a:rPr>
                  <a:t>Fast NoSQL multi-model Database </a:t>
                </a:r>
                <a:r>
                  <a:rPr lang="pt-BR" sz="1100" dirty="0">
                    <a:hlinkClick r:id="rId4"/>
                  </a:rPr>
                  <a:t>link</a:t>
                </a:r>
                <a:endParaRPr lang="en-US" sz="1100" dirty="0">
                  <a:solidFill>
                    <a:schemeClr val="bg1"/>
                  </a:solidFill>
                </a:endParaRPr>
              </a:p>
              <a:p>
                <a:pPr marL="171450" indent="-171450">
                  <a:buFont typeface="Arial" panose="020B0604020202020204" pitchFamily="34" charset="0"/>
                  <a:buChar char="•"/>
                </a:pPr>
                <a:r>
                  <a:rPr lang="en-US" sz="1100" b="1" dirty="0">
                    <a:solidFill>
                      <a:schemeClr val="bg1"/>
                    </a:solidFill>
                  </a:rPr>
                  <a:t>Azure SQL Azure </a:t>
                </a:r>
                <a:r>
                  <a:rPr lang="en-US" sz="1100" dirty="0">
                    <a:solidFill>
                      <a:schemeClr val="bg1"/>
                    </a:solidFill>
                  </a:rPr>
                  <a:t>–  </a:t>
                </a:r>
                <a:r>
                  <a:rPr lang="en-GB" sz="1100" dirty="0">
                    <a:solidFill>
                      <a:schemeClr val="bg1"/>
                    </a:solidFill>
                  </a:rPr>
                  <a:t>SQL Server database engine </a:t>
                </a:r>
                <a:r>
                  <a:rPr lang="en-GB" sz="1100" dirty="0">
                    <a:hlinkClick r:id="rId5"/>
                  </a:rPr>
                  <a:t>link</a:t>
                </a:r>
                <a:endParaRPr lang="en-GB" sz="1100" dirty="0">
                  <a:solidFill>
                    <a:schemeClr val="bg1"/>
                  </a:solidFill>
                </a:endParaRPr>
              </a:p>
              <a:p>
                <a:pPr marL="171450" indent="-171450">
                  <a:buFont typeface="Arial" panose="020B0604020202020204" pitchFamily="34" charset="0"/>
                  <a:buChar char="•"/>
                </a:pPr>
                <a:r>
                  <a:rPr lang="en-GB" sz="1100" b="1" dirty="0">
                    <a:solidFill>
                      <a:schemeClr val="bg1"/>
                    </a:solidFill>
                  </a:rPr>
                  <a:t>Azure Storage </a:t>
                </a:r>
                <a:r>
                  <a:rPr lang="en-GB" sz="1100" dirty="0">
                    <a:solidFill>
                      <a:schemeClr val="bg1"/>
                    </a:solidFill>
                  </a:rPr>
                  <a:t>– HA &amp; massively scalable cloud storage </a:t>
                </a:r>
                <a:r>
                  <a:rPr lang="en-GB" sz="1100" dirty="0">
                    <a:hlinkClick r:id="rId6"/>
                  </a:rPr>
                  <a:t>link</a:t>
                </a:r>
                <a:endParaRPr lang="en-GB" sz="1100" dirty="0">
                  <a:solidFill>
                    <a:schemeClr val="bg1"/>
                  </a:solidFill>
                </a:endParaRPr>
              </a:p>
              <a:p>
                <a:pPr marL="171450" indent="-171450">
                  <a:buFont typeface="Arial" panose="020B0604020202020204" pitchFamily="34" charset="0"/>
                  <a:buChar char="•"/>
                </a:pPr>
                <a:r>
                  <a:rPr lang="en-GB" sz="1100" b="1" dirty="0">
                    <a:solidFill>
                      <a:schemeClr val="bg1"/>
                    </a:solidFill>
                  </a:rPr>
                  <a:t>Azure Cache for Redis</a:t>
                </a:r>
                <a:r>
                  <a:rPr lang="en-GB" sz="1100" dirty="0">
                    <a:solidFill>
                      <a:schemeClr val="bg1"/>
                    </a:solidFill>
                  </a:rPr>
                  <a:t> – Data cache &amp; messaging broker </a:t>
                </a:r>
                <a:r>
                  <a:rPr lang="en-GB" sz="1100" dirty="0">
                    <a:hlinkClick r:id="rId7"/>
                  </a:rPr>
                  <a:t>link</a:t>
                </a:r>
                <a:r>
                  <a:rPr lang="en-GB" sz="1100" dirty="0">
                    <a:solidFill>
                      <a:schemeClr val="bg1"/>
                    </a:solidFill>
                  </a:rPr>
                  <a:t> </a:t>
                </a:r>
                <a:endParaRPr lang="en-US" sz="1100" dirty="0">
                  <a:solidFill>
                    <a:schemeClr val="bg1"/>
                  </a:solidFill>
                </a:endParaRPr>
              </a:p>
            </p:txBody>
          </p:sp>
        </p:grpSp>
        <p:grpSp>
          <p:nvGrpSpPr>
            <p:cNvPr id="16" name="Group 15">
              <a:extLst>
                <a:ext uri="{FF2B5EF4-FFF2-40B4-BE49-F238E27FC236}">
                  <a16:creationId xmlns:a16="http://schemas.microsoft.com/office/drawing/2014/main" id="{DBA3ADA4-F88C-4338-925A-67ADE0BA4C0E}"/>
                </a:ext>
              </a:extLst>
            </p:cNvPr>
            <p:cNvGrpSpPr/>
            <p:nvPr/>
          </p:nvGrpSpPr>
          <p:grpSpPr>
            <a:xfrm>
              <a:off x="401561" y="4590039"/>
              <a:ext cx="5149387" cy="978934"/>
              <a:chOff x="350992" y="2798738"/>
              <a:chExt cx="2675470" cy="978934"/>
            </a:xfrm>
          </p:grpSpPr>
          <p:sp>
            <p:nvSpPr>
              <p:cNvPr id="17" name="TextBox 16">
                <a:extLst>
                  <a:ext uri="{FF2B5EF4-FFF2-40B4-BE49-F238E27FC236}">
                    <a16:creationId xmlns:a16="http://schemas.microsoft.com/office/drawing/2014/main" id="{07524116-0E3A-4FC9-9A1A-D1589E599EF8}"/>
                  </a:ext>
                </a:extLst>
              </p:cNvPr>
              <p:cNvSpPr txBox="1"/>
              <p:nvPr/>
            </p:nvSpPr>
            <p:spPr>
              <a:xfrm>
                <a:off x="350992" y="2798738"/>
                <a:ext cx="2282460" cy="461665"/>
              </a:xfrm>
              <a:prstGeom prst="rect">
                <a:avLst/>
              </a:prstGeom>
              <a:noFill/>
            </p:spPr>
            <p:txBody>
              <a:bodyPr wrap="square" lIns="0" rtlCol="0" anchor="ctr">
                <a:spAutoFit/>
              </a:bodyPr>
              <a:lstStyle/>
              <a:p>
                <a:r>
                  <a:rPr lang="en-US" sz="2400" b="1" dirty="0">
                    <a:solidFill>
                      <a:schemeClr val="bg1"/>
                    </a:solidFill>
                  </a:rPr>
                  <a:t>CNCF</a:t>
                </a:r>
              </a:p>
            </p:txBody>
          </p:sp>
          <p:sp>
            <p:nvSpPr>
              <p:cNvPr id="18" name="TextBox 17">
                <a:extLst>
                  <a:ext uri="{FF2B5EF4-FFF2-40B4-BE49-F238E27FC236}">
                    <a16:creationId xmlns:a16="http://schemas.microsoft.com/office/drawing/2014/main" id="{35F34EEE-8D04-466F-A4BC-C7BBB21D32A0}"/>
                  </a:ext>
                </a:extLst>
              </p:cNvPr>
              <p:cNvSpPr txBox="1"/>
              <p:nvPr/>
            </p:nvSpPr>
            <p:spPr>
              <a:xfrm>
                <a:off x="358788" y="3177508"/>
                <a:ext cx="2667674" cy="600164"/>
              </a:xfrm>
              <a:prstGeom prst="rect">
                <a:avLst/>
              </a:prstGeom>
              <a:noFill/>
            </p:spPr>
            <p:txBody>
              <a:bodyPr wrap="square" lIns="0" rIns="0" rtlCol="0" anchor="t">
                <a:spAutoFit/>
              </a:bodyPr>
              <a:lstStyle/>
              <a:p>
                <a:pPr marL="171450" indent="-171450" algn="just">
                  <a:buFont typeface="Arial" panose="020B0604020202020204" pitchFamily="34" charset="0"/>
                  <a:buChar char="•"/>
                </a:pPr>
                <a:r>
                  <a:rPr lang="en-US" sz="1100" b="1" dirty="0" err="1">
                    <a:solidFill>
                      <a:schemeClr val="bg1"/>
                    </a:solidFill>
                  </a:rPr>
                  <a:t>Vitess</a:t>
                </a:r>
                <a:r>
                  <a:rPr lang="en-US" sz="1100" b="1" dirty="0">
                    <a:solidFill>
                      <a:schemeClr val="bg1"/>
                    </a:solidFill>
                  </a:rPr>
                  <a:t> </a:t>
                </a:r>
                <a:r>
                  <a:rPr lang="en-US" sz="1100" dirty="0">
                    <a:solidFill>
                      <a:schemeClr val="bg1"/>
                    </a:solidFill>
                  </a:rPr>
                  <a:t>– DB clustering system for horizontal scaling of MySQL </a:t>
                </a:r>
                <a:r>
                  <a:rPr lang="en-US" sz="1100" dirty="0">
                    <a:solidFill>
                      <a:schemeClr val="bg1"/>
                    </a:solidFill>
                    <a:hlinkClick r:id="rId8"/>
                  </a:rPr>
                  <a:t>https://vitess.io/</a:t>
                </a:r>
                <a:r>
                  <a:rPr lang="en-US" sz="1100" dirty="0">
                    <a:solidFill>
                      <a:schemeClr val="bg1"/>
                    </a:solidFill>
                  </a:rPr>
                  <a:t>  </a:t>
                </a:r>
              </a:p>
              <a:p>
                <a:pPr marL="171450" indent="-171450" algn="just">
                  <a:buFont typeface="Arial" panose="020B0604020202020204" pitchFamily="34" charset="0"/>
                  <a:buChar char="•"/>
                </a:pPr>
                <a:r>
                  <a:rPr lang="en-US" sz="1100" b="1" dirty="0">
                    <a:solidFill>
                      <a:schemeClr val="bg1"/>
                    </a:solidFill>
                  </a:rPr>
                  <a:t>Rook </a:t>
                </a:r>
                <a:r>
                  <a:rPr lang="en-US" sz="1100" dirty="0">
                    <a:solidFill>
                      <a:schemeClr val="bg1"/>
                    </a:solidFill>
                  </a:rPr>
                  <a:t>–  Storage Orchestrator for K8s </a:t>
                </a:r>
                <a:r>
                  <a:rPr lang="en-US" sz="1100" dirty="0">
                    <a:solidFill>
                      <a:schemeClr val="bg1"/>
                    </a:solidFill>
                    <a:hlinkClick r:id="rId9"/>
                  </a:rPr>
                  <a:t>https://rook.io/</a:t>
                </a:r>
                <a:r>
                  <a:rPr lang="en-US" sz="1100" dirty="0">
                    <a:solidFill>
                      <a:schemeClr val="bg1"/>
                    </a:solidFill>
                  </a:rPr>
                  <a:t>  , </a:t>
                </a:r>
                <a:r>
                  <a:rPr lang="en-US" sz="1100" b="1" dirty="0" err="1">
                    <a:solidFill>
                      <a:schemeClr val="bg1"/>
                    </a:solidFill>
                  </a:rPr>
                  <a:t>etcd</a:t>
                </a:r>
                <a:r>
                  <a:rPr lang="en-US" sz="1100" b="1" dirty="0">
                    <a:solidFill>
                      <a:schemeClr val="bg1"/>
                    </a:solidFill>
                  </a:rPr>
                  <a:t> </a:t>
                </a:r>
                <a:r>
                  <a:rPr lang="en-US" sz="1100" dirty="0">
                    <a:solidFill>
                      <a:schemeClr val="bg1"/>
                    </a:solidFill>
                  </a:rPr>
                  <a:t>– Key-value store </a:t>
                </a:r>
                <a:r>
                  <a:rPr lang="en-US" sz="1100" dirty="0">
                    <a:solidFill>
                      <a:schemeClr val="bg1"/>
                    </a:solidFill>
                    <a:hlinkClick r:id="rId10"/>
                  </a:rPr>
                  <a:t>link</a:t>
                </a:r>
                <a:r>
                  <a:rPr lang="en-US" sz="1100" dirty="0">
                    <a:solidFill>
                      <a:schemeClr val="bg1"/>
                    </a:solidFill>
                  </a:rPr>
                  <a:t> </a:t>
                </a:r>
              </a:p>
              <a:p>
                <a:pPr marL="171450" indent="-171450" algn="just">
                  <a:buFont typeface="Arial" panose="020B0604020202020204" pitchFamily="34" charset="0"/>
                  <a:buChar char="•"/>
                </a:pPr>
                <a:r>
                  <a:rPr lang="en-US" sz="1100" b="1" dirty="0" err="1">
                    <a:solidFill>
                      <a:schemeClr val="bg1"/>
                    </a:solidFill>
                  </a:rPr>
                  <a:t>TiKV</a:t>
                </a:r>
                <a:r>
                  <a:rPr lang="en-US" sz="1100" b="1" dirty="0">
                    <a:solidFill>
                      <a:schemeClr val="bg1"/>
                    </a:solidFill>
                  </a:rPr>
                  <a:t> – </a:t>
                </a:r>
                <a:r>
                  <a:rPr lang="en-US" sz="1100" dirty="0">
                    <a:solidFill>
                      <a:schemeClr val="bg1"/>
                    </a:solidFill>
                  </a:rPr>
                  <a:t>Distributed </a:t>
                </a:r>
                <a:r>
                  <a:rPr lang="en-US" sz="1100" dirty="0" err="1">
                    <a:solidFill>
                      <a:schemeClr val="bg1"/>
                    </a:solidFill>
                  </a:rPr>
                  <a:t>transcational</a:t>
                </a:r>
                <a:r>
                  <a:rPr lang="en-US" sz="1100" dirty="0">
                    <a:solidFill>
                      <a:schemeClr val="bg1"/>
                    </a:solidFill>
                  </a:rPr>
                  <a:t> key-value DB </a:t>
                </a:r>
                <a:r>
                  <a:rPr lang="en-US" sz="1100" dirty="0">
                    <a:solidFill>
                      <a:schemeClr val="bg1"/>
                    </a:solidFill>
                    <a:hlinkClick r:id="rId11"/>
                  </a:rPr>
                  <a:t>https://tikv.org/</a:t>
                </a:r>
                <a:r>
                  <a:rPr lang="en-US" sz="1100" dirty="0">
                    <a:solidFill>
                      <a:schemeClr val="bg1"/>
                    </a:solidFill>
                  </a:rPr>
                  <a:t>  </a:t>
                </a:r>
                <a:endParaRPr lang="en-US" sz="1100" b="1" dirty="0">
                  <a:solidFill>
                    <a:schemeClr val="bg1"/>
                  </a:solidFill>
                </a:endParaRPr>
              </a:p>
            </p:txBody>
          </p:sp>
        </p:grpSp>
      </p:grpSp>
      <p:pic>
        <p:nvPicPr>
          <p:cNvPr id="20" name="Picture 19">
            <a:extLst>
              <a:ext uri="{FF2B5EF4-FFF2-40B4-BE49-F238E27FC236}">
                <a16:creationId xmlns:a16="http://schemas.microsoft.com/office/drawing/2014/main" id="{17C60E4C-F7FF-4C75-A9E1-6DC2002E1692}"/>
              </a:ext>
            </a:extLst>
          </p:cNvPr>
          <p:cNvPicPr>
            <a:picLocks noChangeAspect="1"/>
          </p:cNvPicPr>
          <p:nvPr/>
        </p:nvPicPr>
        <p:blipFill>
          <a:blip r:embed="rId12"/>
          <a:stretch>
            <a:fillRect/>
          </a:stretch>
        </p:blipFill>
        <p:spPr>
          <a:xfrm>
            <a:off x="7727956" y="1345756"/>
            <a:ext cx="3625844" cy="2547155"/>
          </a:xfrm>
          <a:prstGeom prst="rect">
            <a:avLst/>
          </a:prstGeom>
        </p:spPr>
      </p:pic>
      <p:pic>
        <p:nvPicPr>
          <p:cNvPr id="24" name="Picture 23">
            <a:extLst>
              <a:ext uri="{FF2B5EF4-FFF2-40B4-BE49-F238E27FC236}">
                <a16:creationId xmlns:a16="http://schemas.microsoft.com/office/drawing/2014/main" id="{496E08AF-C4D6-4152-8A61-C49B37A2E583}"/>
              </a:ext>
            </a:extLst>
          </p:cNvPr>
          <p:cNvPicPr>
            <a:picLocks noChangeAspect="1"/>
          </p:cNvPicPr>
          <p:nvPr/>
        </p:nvPicPr>
        <p:blipFill>
          <a:blip r:embed="rId13"/>
          <a:stretch>
            <a:fillRect/>
          </a:stretch>
        </p:blipFill>
        <p:spPr>
          <a:xfrm>
            <a:off x="612648" y="5605272"/>
            <a:ext cx="535261" cy="612648"/>
          </a:xfrm>
          <a:prstGeom prst="rect">
            <a:avLst/>
          </a:prstGeom>
        </p:spPr>
      </p:pic>
      <p:pic>
        <p:nvPicPr>
          <p:cNvPr id="28" name="Picture 27">
            <a:extLst>
              <a:ext uri="{FF2B5EF4-FFF2-40B4-BE49-F238E27FC236}">
                <a16:creationId xmlns:a16="http://schemas.microsoft.com/office/drawing/2014/main" id="{76F0CD77-937A-4109-B37D-98204FCC4952}"/>
              </a:ext>
            </a:extLst>
          </p:cNvPr>
          <p:cNvPicPr>
            <a:picLocks noChangeAspect="1"/>
          </p:cNvPicPr>
          <p:nvPr/>
        </p:nvPicPr>
        <p:blipFill>
          <a:blip r:embed="rId14"/>
          <a:stretch>
            <a:fillRect/>
          </a:stretch>
        </p:blipFill>
        <p:spPr>
          <a:xfrm>
            <a:off x="1298448" y="5605272"/>
            <a:ext cx="534438" cy="612648"/>
          </a:xfrm>
          <a:prstGeom prst="rect">
            <a:avLst/>
          </a:prstGeom>
        </p:spPr>
      </p:pic>
      <p:pic>
        <p:nvPicPr>
          <p:cNvPr id="30" name="Picture 29">
            <a:extLst>
              <a:ext uri="{FF2B5EF4-FFF2-40B4-BE49-F238E27FC236}">
                <a16:creationId xmlns:a16="http://schemas.microsoft.com/office/drawing/2014/main" id="{951AA2F5-822A-4357-BC90-A8AF3F11CE55}"/>
              </a:ext>
            </a:extLst>
          </p:cNvPr>
          <p:cNvPicPr>
            <a:picLocks noChangeAspect="1"/>
          </p:cNvPicPr>
          <p:nvPr/>
        </p:nvPicPr>
        <p:blipFill>
          <a:blip r:embed="rId15"/>
          <a:stretch>
            <a:fillRect/>
          </a:stretch>
        </p:blipFill>
        <p:spPr>
          <a:xfrm>
            <a:off x="1993392" y="5605272"/>
            <a:ext cx="540955" cy="612648"/>
          </a:xfrm>
          <a:prstGeom prst="rect">
            <a:avLst/>
          </a:prstGeom>
        </p:spPr>
      </p:pic>
      <p:pic>
        <p:nvPicPr>
          <p:cNvPr id="4096" name="Picture 4095">
            <a:extLst>
              <a:ext uri="{FF2B5EF4-FFF2-40B4-BE49-F238E27FC236}">
                <a16:creationId xmlns:a16="http://schemas.microsoft.com/office/drawing/2014/main" id="{069BCCD8-78D8-4A41-827A-DCE5D3BFAAB9}"/>
              </a:ext>
            </a:extLst>
          </p:cNvPr>
          <p:cNvPicPr>
            <a:picLocks noChangeAspect="1"/>
          </p:cNvPicPr>
          <p:nvPr/>
        </p:nvPicPr>
        <p:blipFill>
          <a:blip r:embed="rId16"/>
          <a:stretch>
            <a:fillRect/>
          </a:stretch>
        </p:blipFill>
        <p:spPr>
          <a:xfrm>
            <a:off x="2712294" y="5605272"/>
            <a:ext cx="514885" cy="612648"/>
          </a:xfrm>
          <a:prstGeom prst="rect">
            <a:avLst/>
          </a:prstGeom>
        </p:spPr>
      </p:pic>
      <p:pic>
        <p:nvPicPr>
          <p:cNvPr id="4100" name="Graphic 4099">
            <a:extLst>
              <a:ext uri="{FF2B5EF4-FFF2-40B4-BE49-F238E27FC236}">
                <a16:creationId xmlns:a16="http://schemas.microsoft.com/office/drawing/2014/main" id="{955B6E07-E59E-4810-83FC-637C1721F965}"/>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909741" y="5632704"/>
            <a:ext cx="612648" cy="612648"/>
          </a:xfrm>
          <a:prstGeom prst="rect">
            <a:avLst/>
          </a:prstGeom>
        </p:spPr>
      </p:pic>
      <p:pic>
        <p:nvPicPr>
          <p:cNvPr id="4102" name="Graphic 4101">
            <a:extLst>
              <a:ext uri="{FF2B5EF4-FFF2-40B4-BE49-F238E27FC236}">
                <a16:creationId xmlns:a16="http://schemas.microsoft.com/office/drawing/2014/main" id="{0214D609-B0F2-4940-901C-2D81803E8412}"/>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7648101" y="5632704"/>
            <a:ext cx="612648" cy="612648"/>
          </a:xfrm>
          <a:prstGeom prst="rect">
            <a:avLst/>
          </a:prstGeom>
        </p:spPr>
      </p:pic>
      <p:pic>
        <p:nvPicPr>
          <p:cNvPr id="4104" name="Graphic 4103">
            <a:extLst>
              <a:ext uri="{FF2B5EF4-FFF2-40B4-BE49-F238E27FC236}">
                <a16:creationId xmlns:a16="http://schemas.microsoft.com/office/drawing/2014/main" id="{EB469647-A677-42DD-B2B4-8CC253675F7E}"/>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8421975" y="5632704"/>
            <a:ext cx="612648" cy="612648"/>
          </a:xfrm>
          <a:prstGeom prst="rect">
            <a:avLst/>
          </a:prstGeom>
        </p:spPr>
      </p:pic>
      <p:pic>
        <p:nvPicPr>
          <p:cNvPr id="4106" name="Graphic 4105">
            <a:extLst>
              <a:ext uri="{FF2B5EF4-FFF2-40B4-BE49-F238E27FC236}">
                <a16:creationId xmlns:a16="http://schemas.microsoft.com/office/drawing/2014/main" id="{E78AE870-3C23-4F46-96E3-2C096EE388F1}"/>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9126398" y="5632704"/>
            <a:ext cx="612648" cy="612648"/>
          </a:xfrm>
          <a:prstGeom prst="rect">
            <a:avLst/>
          </a:prstGeom>
        </p:spPr>
      </p:pic>
    </p:spTree>
    <p:extLst>
      <p:ext uri="{BB962C8B-B14F-4D97-AF65-F5344CB8AC3E}">
        <p14:creationId xmlns:p14="http://schemas.microsoft.com/office/powerpoint/2010/main" val="3564695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5A8B9C-34B7-47EF-8CC3-FB61479DBF0B}"/>
              </a:ext>
            </a:extLst>
          </p:cNvPr>
          <p:cNvSpPr>
            <a:spLocks noGrp="1"/>
          </p:cNvSpPr>
          <p:nvPr>
            <p:ph type="title"/>
          </p:nvPr>
        </p:nvSpPr>
        <p:spPr/>
        <p:txBody>
          <a:bodyPr/>
          <a:lstStyle/>
          <a:p>
            <a:r>
              <a:rPr lang="en-US" dirty="0"/>
              <a:t>Thanks to our partners</a:t>
            </a:r>
          </a:p>
        </p:txBody>
      </p:sp>
      <p:pic>
        <p:nvPicPr>
          <p:cNvPr id="5" name="Content Placeholder 4" descr="A picture containing text, sign, clipart&#10;&#10;Description automatically generated">
            <a:extLst>
              <a:ext uri="{FF2B5EF4-FFF2-40B4-BE49-F238E27FC236}">
                <a16:creationId xmlns:a16="http://schemas.microsoft.com/office/drawing/2014/main" id="{70FF0F71-FBBF-4F55-BCDF-1E771EE933A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587096" y="1745673"/>
            <a:ext cx="7017805" cy="1212337"/>
          </a:xfrm>
        </p:spPr>
      </p:pic>
      <p:pic>
        <p:nvPicPr>
          <p:cNvPr id="7" name="Picture 6" descr="Icon&#10;&#10;Description automatically generated">
            <a:extLst>
              <a:ext uri="{FF2B5EF4-FFF2-40B4-BE49-F238E27FC236}">
                <a16:creationId xmlns:a16="http://schemas.microsoft.com/office/drawing/2014/main" id="{C5C77284-D02D-4B63-B7A5-F093D4FE4F1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46605" y="4674998"/>
            <a:ext cx="1476199" cy="1600200"/>
          </a:xfrm>
          <a:prstGeom prst="rect">
            <a:avLst/>
          </a:prstGeom>
        </p:spPr>
      </p:pic>
      <p:pic>
        <p:nvPicPr>
          <p:cNvPr id="9" name="Picture 8" descr="Logo&#10;&#10;Description automatically generated">
            <a:extLst>
              <a:ext uri="{FF2B5EF4-FFF2-40B4-BE49-F238E27FC236}">
                <a16:creationId xmlns:a16="http://schemas.microsoft.com/office/drawing/2014/main" id="{3B2F5DEB-FB81-466B-93E4-34AE0BD2D0A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51105" y="4399429"/>
            <a:ext cx="4289789" cy="1922715"/>
          </a:xfrm>
          <a:prstGeom prst="rect">
            <a:avLst/>
          </a:prstGeom>
        </p:spPr>
      </p:pic>
      <p:pic>
        <p:nvPicPr>
          <p:cNvPr id="11" name="Picture 10" descr="Logo&#10;&#10;Description automatically generated">
            <a:extLst>
              <a:ext uri="{FF2B5EF4-FFF2-40B4-BE49-F238E27FC236}">
                <a16:creationId xmlns:a16="http://schemas.microsoft.com/office/drawing/2014/main" id="{664F87E9-B967-4F5E-ADD8-F7C4AF46376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645670" y="4599369"/>
            <a:ext cx="3186528" cy="1522833"/>
          </a:xfrm>
          <a:prstGeom prst="rect">
            <a:avLst/>
          </a:prstGeom>
        </p:spPr>
      </p:pic>
    </p:spTree>
    <p:extLst>
      <p:ext uri="{BB962C8B-B14F-4D97-AF65-F5344CB8AC3E}">
        <p14:creationId xmlns:p14="http://schemas.microsoft.com/office/powerpoint/2010/main" val="3733689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Visualizza immagine di origine">
            <a:extLst>
              <a:ext uri="{FF2B5EF4-FFF2-40B4-BE49-F238E27FC236}">
                <a16:creationId xmlns:a16="http://schemas.microsoft.com/office/drawing/2014/main" id="{88877370-D813-409A-AADB-0D0FD9617E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97797" y="4429464"/>
            <a:ext cx="6196405" cy="1992165"/>
          </a:xfrm>
          <a:prstGeom prst="rect">
            <a:avLst/>
          </a:prstGeom>
          <a:ln w="88900" cap="sq" cmpd="thickThin">
            <a:solidFill>
              <a:srgbClr val="000000"/>
            </a:solidFill>
            <a:prstDash val="solid"/>
            <a:miter lim="800000"/>
          </a:ln>
          <a:effectLst>
            <a:innerShdw blurRad="76200">
              <a:srgbClr val="000000"/>
            </a:innerShdw>
          </a:effectLst>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8124D15-C6AD-40BE-AA1A-C8BD811A3CBD}"/>
              </a:ext>
            </a:extLst>
          </p:cNvPr>
          <p:cNvSpPr txBox="1"/>
          <p:nvPr/>
        </p:nvSpPr>
        <p:spPr>
          <a:xfrm>
            <a:off x="0" y="1398488"/>
            <a:ext cx="12191999" cy="2800767"/>
          </a:xfrm>
          <a:prstGeom prst="rect">
            <a:avLst/>
          </a:prstGeom>
          <a:noFill/>
        </p:spPr>
        <p:txBody>
          <a:bodyPr wrap="square" rtlCol="0">
            <a:spAutoFit/>
          </a:bodyPr>
          <a:lstStyle/>
          <a:p>
            <a:pPr algn="ctr"/>
            <a:r>
              <a:rPr lang="en-US" sz="8800" dirty="0">
                <a:solidFill>
                  <a:schemeClr val="bg1"/>
                </a:solidFill>
              </a:rPr>
              <a:t>8 </a:t>
            </a:r>
          </a:p>
          <a:p>
            <a:pPr algn="ctr"/>
            <a:r>
              <a:rPr lang="en-US" sz="8800" dirty="0">
                <a:solidFill>
                  <a:schemeClr val="bg1"/>
                </a:solidFill>
              </a:rPr>
              <a:t>Steaming &amp; Messaging</a:t>
            </a:r>
          </a:p>
        </p:txBody>
      </p:sp>
    </p:spTree>
    <p:extLst>
      <p:ext uri="{BB962C8B-B14F-4D97-AF65-F5344CB8AC3E}">
        <p14:creationId xmlns:p14="http://schemas.microsoft.com/office/powerpoint/2010/main" val="21803217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CDD19E-A244-4453-A81E-DD76ADFA0A9E}"/>
              </a:ext>
            </a:extLst>
          </p:cNvPr>
          <p:cNvSpPr>
            <a:spLocks noGrp="1"/>
          </p:cNvSpPr>
          <p:nvPr>
            <p:ph type="title"/>
          </p:nvPr>
        </p:nvSpPr>
        <p:spPr/>
        <p:txBody>
          <a:bodyPr/>
          <a:lstStyle/>
          <a:p>
            <a:r>
              <a:rPr lang="en-US" dirty="0"/>
              <a:t>8 – Streaming &amp; Messaging</a:t>
            </a:r>
          </a:p>
        </p:txBody>
      </p:sp>
      <p:sp>
        <p:nvSpPr>
          <p:cNvPr id="3" name="Content Placeholder 2">
            <a:extLst>
              <a:ext uri="{FF2B5EF4-FFF2-40B4-BE49-F238E27FC236}">
                <a16:creationId xmlns:a16="http://schemas.microsoft.com/office/drawing/2014/main" id="{D4110328-1CDA-4748-B887-E2A5DDF1F012}"/>
              </a:ext>
            </a:extLst>
          </p:cNvPr>
          <p:cNvSpPr>
            <a:spLocks noGrp="1"/>
          </p:cNvSpPr>
          <p:nvPr>
            <p:ph idx="1"/>
          </p:nvPr>
        </p:nvSpPr>
        <p:spPr>
          <a:xfrm>
            <a:off x="325315" y="1345757"/>
            <a:ext cx="7237311" cy="5375718"/>
          </a:xfrm>
        </p:spPr>
        <p:txBody>
          <a:bodyPr>
            <a:normAutofit/>
          </a:bodyPr>
          <a:lstStyle/>
          <a:p>
            <a:pPr marL="457200" indent="-457200">
              <a:buBlip>
                <a:blip r:embed="rId3"/>
              </a:buBlip>
            </a:pPr>
            <a:r>
              <a:rPr lang="en-US" sz="2400" dirty="0"/>
              <a:t>When you need higher performance than JSON-REST, consider using </a:t>
            </a:r>
            <a:r>
              <a:rPr lang="en-US" sz="2400" dirty="0" err="1"/>
              <a:t>gRPC</a:t>
            </a:r>
            <a:r>
              <a:rPr lang="en-US" sz="2400" dirty="0"/>
              <a:t> or NATS. </a:t>
            </a:r>
            <a:r>
              <a:rPr lang="en-US" sz="2400" dirty="0" err="1"/>
              <a:t>gRPC</a:t>
            </a:r>
            <a:r>
              <a:rPr lang="en-US" sz="2400" dirty="0"/>
              <a:t> is a universal RPC framework. NATS is a multi-modal messaging system that includes request/reply, pub/sub and load balanced queues.</a:t>
            </a:r>
          </a:p>
          <a:p>
            <a:pPr marL="457200" indent="-457200">
              <a:buBlip>
                <a:blip r:embed="rId3"/>
              </a:buBlip>
            </a:pPr>
            <a:r>
              <a:rPr lang="en-US" sz="2400" dirty="0" err="1"/>
              <a:t>CloudEvents</a:t>
            </a:r>
            <a:r>
              <a:rPr lang="en-US" sz="2400" dirty="0"/>
              <a:t> is a specification for describing event data in a common ways.</a:t>
            </a:r>
          </a:p>
        </p:txBody>
      </p:sp>
      <p:grpSp>
        <p:nvGrpSpPr>
          <p:cNvPr id="7" name="Group 6">
            <a:extLst>
              <a:ext uri="{FF2B5EF4-FFF2-40B4-BE49-F238E27FC236}">
                <a16:creationId xmlns:a16="http://schemas.microsoft.com/office/drawing/2014/main" id="{818A6261-6CD8-45DE-81CD-83A0AC3630B9}"/>
              </a:ext>
            </a:extLst>
          </p:cNvPr>
          <p:cNvGrpSpPr/>
          <p:nvPr/>
        </p:nvGrpSpPr>
        <p:grpSpPr>
          <a:xfrm>
            <a:off x="325316" y="4531975"/>
            <a:ext cx="11028484" cy="2189500"/>
            <a:chOff x="325316" y="4531975"/>
            <a:chExt cx="11028484" cy="2189500"/>
          </a:xfrm>
        </p:grpSpPr>
        <p:grpSp>
          <p:nvGrpSpPr>
            <p:cNvPr id="8" name="Group 7">
              <a:extLst>
                <a:ext uri="{FF2B5EF4-FFF2-40B4-BE49-F238E27FC236}">
                  <a16:creationId xmlns:a16="http://schemas.microsoft.com/office/drawing/2014/main" id="{A36BEF5E-69BD-4976-9AB7-F0A381425F8A}"/>
                </a:ext>
              </a:extLst>
            </p:cNvPr>
            <p:cNvGrpSpPr/>
            <p:nvPr/>
          </p:nvGrpSpPr>
          <p:grpSpPr>
            <a:xfrm>
              <a:off x="325316" y="4565515"/>
              <a:ext cx="11028484" cy="2155960"/>
              <a:chOff x="3295649" y="923925"/>
              <a:chExt cx="5546425" cy="1344822"/>
            </a:xfrm>
            <a:solidFill>
              <a:schemeClr val="accent1"/>
            </a:solidFill>
          </p:grpSpPr>
          <p:sp>
            <p:nvSpPr>
              <p:cNvPr id="9" name="Freeform: Shape 8">
                <a:extLst>
                  <a:ext uri="{FF2B5EF4-FFF2-40B4-BE49-F238E27FC236}">
                    <a16:creationId xmlns:a16="http://schemas.microsoft.com/office/drawing/2014/main" id="{F733DBAB-E861-4D54-9B5B-883938A4A5E9}"/>
                  </a:ext>
                </a:extLst>
              </p:cNvPr>
              <p:cNvSpPr/>
              <p:nvPr/>
            </p:nvSpPr>
            <p:spPr>
              <a:xfrm>
                <a:off x="3295649" y="923925"/>
                <a:ext cx="3155006" cy="1057275"/>
              </a:xfrm>
              <a:custGeom>
                <a:avLst/>
                <a:gdLst>
                  <a:gd name="connsiteX0" fmla="*/ 0 w 3155006"/>
                  <a:gd name="connsiteY0" fmla="*/ 0 h 1057275"/>
                  <a:gd name="connsiteX1" fmla="*/ 2242498 w 3155006"/>
                  <a:gd name="connsiteY1" fmla="*/ 0 h 1057275"/>
                  <a:gd name="connsiteX2" fmla="*/ 3155006 w 3155006"/>
                  <a:gd name="connsiteY2" fmla="*/ 1057275 h 1057275"/>
                  <a:gd name="connsiteX3" fmla="*/ 0 w 3155006"/>
                  <a:gd name="connsiteY3" fmla="*/ 1057275 h 1057275"/>
                </a:gdLst>
                <a:ahLst/>
                <a:cxnLst>
                  <a:cxn ang="0">
                    <a:pos x="connsiteX0" y="connsiteY0"/>
                  </a:cxn>
                  <a:cxn ang="0">
                    <a:pos x="connsiteX1" y="connsiteY1"/>
                  </a:cxn>
                  <a:cxn ang="0">
                    <a:pos x="connsiteX2" y="connsiteY2"/>
                  </a:cxn>
                  <a:cxn ang="0">
                    <a:pos x="connsiteX3" y="connsiteY3"/>
                  </a:cxn>
                </a:cxnLst>
                <a:rect l="l" t="t" r="r" b="b"/>
                <a:pathLst>
                  <a:path w="3155006" h="1057275">
                    <a:moveTo>
                      <a:pt x="0" y="0"/>
                    </a:moveTo>
                    <a:lnTo>
                      <a:pt x="2242498" y="0"/>
                    </a:lnTo>
                    <a:lnTo>
                      <a:pt x="3155006" y="1057275"/>
                    </a:lnTo>
                    <a:lnTo>
                      <a:pt x="0" y="1057275"/>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Triangle 9">
                <a:extLst>
                  <a:ext uri="{FF2B5EF4-FFF2-40B4-BE49-F238E27FC236}">
                    <a16:creationId xmlns:a16="http://schemas.microsoft.com/office/drawing/2014/main" id="{CEE42CCD-F77E-4D67-9FEE-B558CCF5FD49}"/>
                  </a:ext>
                </a:extLst>
              </p:cNvPr>
              <p:cNvSpPr/>
              <p:nvPr/>
            </p:nvSpPr>
            <p:spPr>
              <a:xfrm flipH="1" flipV="1">
                <a:off x="3295649" y="1981200"/>
                <a:ext cx="517225" cy="287547"/>
              </a:xfrm>
              <a:prstGeom prst="rtTriangle">
                <a:avLst/>
              </a:prstGeom>
              <a:gradFill>
                <a:gsLst>
                  <a:gs pos="100000">
                    <a:schemeClr val="accent2">
                      <a:lumMod val="75000"/>
                    </a:schemeClr>
                  </a:gs>
                  <a:gs pos="0">
                    <a:schemeClr val="accent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Triangle 10">
                <a:extLst>
                  <a:ext uri="{FF2B5EF4-FFF2-40B4-BE49-F238E27FC236}">
                    <a16:creationId xmlns:a16="http://schemas.microsoft.com/office/drawing/2014/main" id="{EF57F71C-E8C3-4466-BB5B-E048123B6FF3}"/>
                  </a:ext>
                </a:extLst>
              </p:cNvPr>
              <p:cNvSpPr/>
              <p:nvPr/>
            </p:nvSpPr>
            <p:spPr>
              <a:xfrm flipV="1">
                <a:off x="8320866" y="1981199"/>
                <a:ext cx="521208" cy="287547"/>
              </a:xfrm>
              <a:prstGeom prst="rtTriangle">
                <a:avLst/>
              </a:prstGeom>
              <a:gradFill>
                <a:gsLst>
                  <a:gs pos="100000">
                    <a:schemeClr val="accent3">
                      <a:lumMod val="75000"/>
                    </a:schemeClr>
                  </a:gs>
                  <a:gs pos="0">
                    <a:schemeClr val="accent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8AE1B1E2-5C89-4696-B151-67D9FB9F1896}"/>
                  </a:ext>
                </a:extLst>
              </p:cNvPr>
              <p:cNvSpPr/>
              <p:nvPr/>
            </p:nvSpPr>
            <p:spPr>
              <a:xfrm>
                <a:off x="5687068" y="923925"/>
                <a:ext cx="3155006" cy="1057275"/>
              </a:xfrm>
              <a:custGeom>
                <a:avLst/>
                <a:gdLst>
                  <a:gd name="connsiteX0" fmla="*/ 0 w 3155006"/>
                  <a:gd name="connsiteY0" fmla="*/ 0 h 1057275"/>
                  <a:gd name="connsiteX1" fmla="*/ 3155006 w 3155006"/>
                  <a:gd name="connsiteY1" fmla="*/ 0 h 1057275"/>
                  <a:gd name="connsiteX2" fmla="*/ 3155006 w 3155006"/>
                  <a:gd name="connsiteY2" fmla="*/ 1057275 h 1057275"/>
                  <a:gd name="connsiteX3" fmla="*/ 912508 w 3155006"/>
                  <a:gd name="connsiteY3" fmla="*/ 1057275 h 1057275"/>
                </a:gdLst>
                <a:ahLst/>
                <a:cxnLst>
                  <a:cxn ang="0">
                    <a:pos x="connsiteX0" y="connsiteY0"/>
                  </a:cxn>
                  <a:cxn ang="0">
                    <a:pos x="connsiteX1" y="connsiteY1"/>
                  </a:cxn>
                  <a:cxn ang="0">
                    <a:pos x="connsiteX2" y="connsiteY2"/>
                  </a:cxn>
                  <a:cxn ang="0">
                    <a:pos x="connsiteX3" y="connsiteY3"/>
                  </a:cxn>
                </a:cxnLst>
                <a:rect l="l" t="t" r="r" b="b"/>
                <a:pathLst>
                  <a:path w="3155006" h="1057275">
                    <a:moveTo>
                      <a:pt x="0" y="0"/>
                    </a:moveTo>
                    <a:lnTo>
                      <a:pt x="3155006" y="0"/>
                    </a:lnTo>
                    <a:lnTo>
                      <a:pt x="3155006" y="1057275"/>
                    </a:lnTo>
                    <a:lnTo>
                      <a:pt x="912508" y="1057275"/>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 name="Group 12">
              <a:extLst>
                <a:ext uri="{FF2B5EF4-FFF2-40B4-BE49-F238E27FC236}">
                  <a16:creationId xmlns:a16="http://schemas.microsoft.com/office/drawing/2014/main" id="{A1B93EDE-C17D-4D7D-9185-E0F79A845672}"/>
                </a:ext>
              </a:extLst>
            </p:cNvPr>
            <p:cNvGrpSpPr/>
            <p:nvPr/>
          </p:nvGrpSpPr>
          <p:grpSpPr>
            <a:xfrm>
              <a:off x="6869493" y="4531975"/>
              <a:ext cx="4417959" cy="1317489"/>
              <a:chOff x="350992" y="2798738"/>
              <a:chExt cx="2282460" cy="1317489"/>
            </a:xfrm>
          </p:grpSpPr>
          <p:sp>
            <p:nvSpPr>
              <p:cNvPr id="14" name="TextBox 13">
                <a:extLst>
                  <a:ext uri="{FF2B5EF4-FFF2-40B4-BE49-F238E27FC236}">
                    <a16:creationId xmlns:a16="http://schemas.microsoft.com/office/drawing/2014/main" id="{3E5E0781-AF98-4D48-9CA2-A5FD2AB988D3}"/>
                  </a:ext>
                </a:extLst>
              </p:cNvPr>
              <p:cNvSpPr txBox="1"/>
              <p:nvPr/>
            </p:nvSpPr>
            <p:spPr>
              <a:xfrm>
                <a:off x="350992" y="2798738"/>
                <a:ext cx="2282460" cy="461665"/>
              </a:xfrm>
              <a:prstGeom prst="rect">
                <a:avLst/>
              </a:prstGeom>
              <a:noFill/>
            </p:spPr>
            <p:txBody>
              <a:bodyPr wrap="square" lIns="0" rtlCol="0" anchor="ctr">
                <a:spAutoFit/>
              </a:bodyPr>
              <a:lstStyle/>
              <a:p>
                <a:r>
                  <a:rPr lang="en-US" sz="2400" b="1" dirty="0">
                    <a:solidFill>
                      <a:schemeClr val="bg1"/>
                    </a:solidFill>
                  </a:rPr>
                  <a:t>Microsoft Azure</a:t>
                </a:r>
              </a:p>
            </p:txBody>
          </p:sp>
          <p:sp>
            <p:nvSpPr>
              <p:cNvPr id="15" name="TextBox 14">
                <a:extLst>
                  <a:ext uri="{FF2B5EF4-FFF2-40B4-BE49-F238E27FC236}">
                    <a16:creationId xmlns:a16="http://schemas.microsoft.com/office/drawing/2014/main" id="{E6AEAB25-C1A5-40CE-8DD5-B642ECC33EC3}"/>
                  </a:ext>
                </a:extLst>
              </p:cNvPr>
              <p:cNvSpPr txBox="1"/>
              <p:nvPr/>
            </p:nvSpPr>
            <p:spPr>
              <a:xfrm>
                <a:off x="358787" y="3177508"/>
                <a:ext cx="2274665" cy="938719"/>
              </a:xfrm>
              <a:prstGeom prst="rect">
                <a:avLst/>
              </a:prstGeom>
              <a:noFill/>
            </p:spPr>
            <p:txBody>
              <a:bodyPr wrap="square" lIns="0" rIns="0" rtlCol="0" anchor="t">
                <a:spAutoFit/>
              </a:bodyPr>
              <a:lstStyle/>
              <a:p>
                <a:pPr marL="171450" indent="-171450" algn="just">
                  <a:buFont typeface="Arial" panose="020B0604020202020204" pitchFamily="34" charset="0"/>
                  <a:buChar char="•"/>
                </a:pPr>
                <a:r>
                  <a:rPr lang="en-US" sz="1100" b="1" dirty="0">
                    <a:solidFill>
                      <a:schemeClr val="bg1"/>
                    </a:solidFill>
                  </a:rPr>
                  <a:t>Stream Analytics – Realtime analytics service </a:t>
                </a:r>
                <a:r>
                  <a:rPr lang="en-GB" sz="1100" dirty="0">
                    <a:hlinkClick r:id="rId4"/>
                  </a:rPr>
                  <a:t>link</a:t>
                </a:r>
                <a:r>
                  <a:rPr lang="en-US" sz="1100" b="1" dirty="0">
                    <a:solidFill>
                      <a:schemeClr val="bg1"/>
                    </a:solidFill>
                  </a:rPr>
                  <a:t> </a:t>
                </a:r>
              </a:p>
              <a:p>
                <a:pPr marL="171450" indent="-171450" algn="just">
                  <a:buFont typeface="Arial" panose="020B0604020202020204" pitchFamily="34" charset="0"/>
                  <a:buChar char="•"/>
                </a:pPr>
                <a:r>
                  <a:rPr lang="en-US" sz="1100" b="1" dirty="0">
                    <a:solidFill>
                      <a:schemeClr val="bg1"/>
                    </a:solidFill>
                  </a:rPr>
                  <a:t>Service Bus</a:t>
                </a:r>
                <a:r>
                  <a:rPr lang="en-US" sz="1100" dirty="0">
                    <a:solidFill>
                      <a:schemeClr val="bg1"/>
                    </a:solidFill>
                  </a:rPr>
                  <a:t> – Enterprise message broker </a:t>
                </a:r>
                <a:r>
                  <a:rPr lang="en-GB" sz="1100" dirty="0">
                    <a:hlinkClick r:id="rId5"/>
                  </a:rPr>
                  <a:t>link</a:t>
                </a:r>
                <a:endParaRPr lang="en-US" sz="1100" dirty="0">
                  <a:solidFill>
                    <a:schemeClr val="bg1"/>
                  </a:solidFill>
                </a:endParaRPr>
              </a:p>
              <a:p>
                <a:pPr marL="171450" indent="-171450" algn="just">
                  <a:buFont typeface="Arial" panose="020B0604020202020204" pitchFamily="34" charset="0"/>
                  <a:buChar char="•"/>
                </a:pPr>
                <a:r>
                  <a:rPr lang="en-US" sz="1100" b="1" dirty="0">
                    <a:solidFill>
                      <a:schemeClr val="bg1"/>
                    </a:solidFill>
                  </a:rPr>
                  <a:t>Event Hub – Data Stream Platform </a:t>
                </a:r>
                <a:r>
                  <a:rPr lang="fr-FR" sz="1100" dirty="0" err="1">
                    <a:hlinkClick r:id="rId6"/>
                  </a:rPr>
                  <a:t>link</a:t>
                </a:r>
                <a:endParaRPr lang="en-US" sz="1100" b="1" dirty="0">
                  <a:solidFill>
                    <a:schemeClr val="bg1"/>
                  </a:solidFill>
                </a:endParaRPr>
              </a:p>
              <a:p>
                <a:pPr marL="171450" indent="-171450">
                  <a:buFont typeface="Arial" panose="020B0604020202020204" pitchFamily="34" charset="0"/>
                  <a:buChar char="•"/>
                </a:pPr>
                <a:r>
                  <a:rPr lang="en-US" sz="1100" b="1" dirty="0">
                    <a:solidFill>
                      <a:schemeClr val="bg1"/>
                    </a:solidFill>
                  </a:rPr>
                  <a:t>Event Grid – React to events across services </a:t>
                </a:r>
                <a:r>
                  <a:rPr lang="en-GB" sz="1100" dirty="0">
                    <a:hlinkClick r:id="rId7"/>
                  </a:rPr>
                  <a:t>link</a:t>
                </a:r>
                <a:endParaRPr lang="en-US" sz="1100" b="1" dirty="0">
                  <a:solidFill>
                    <a:schemeClr val="bg1"/>
                  </a:solidFill>
                </a:endParaRPr>
              </a:p>
              <a:p>
                <a:pPr marL="171450" indent="-171450" algn="just">
                  <a:buFont typeface="Arial" panose="020B0604020202020204" pitchFamily="34" charset="0"/>
                  <a:buChar char="•"/>
                </a:pPr>
                <a:endParaRPr lang="en-US" sz="1100" b="1" dirty="0">
                  <a:solidFill>
                    <a:schemeClr val="bg1"/>
                  </a:solidFill>
                </a:endParaRPr>
              </a:p>
            </p:txBody>
          </p:sp>
        </p:grpSp>
        <p:grpSp>
          <p:nvGrpSpPr>
            <p:cNvPr id="16" name="Group 15">
              <a:extLst>
                <a:ext uri="{FF2B5EF4-FFF2-40B4-BE49-F238E27FC236}">
                  <a16:creationId xmlns:a16="http://schemas.microsoft.com/office/drawing/2014/main" id="{DBA3ADA4-F88C-4338-925A-67ADE0BA4C0E}"/>
                </a:ext>
              </a:extLst>
            </p:cNvPr>
            <p:cNvGrpSpPr/>
            <p:nvPr/>
          </p:nvGrpSpPr>
          <p:grpSpPr>
            <a:xfrm>
              <a:off x="401561" y="4590039"/>
              <a:ext cx="4921066" cy="978934"/>
              <a:chOff x="350992" y="2798738"/>
              <a:chExt cx="2556841" cy="978934"/>
            </a:xfrm>
          </p:grpSpPr>
          <p:sp>
            <p:nvSpPr>
              <p:cNvPr id="17" name="TextBox 16">
                <a:extLst>
                  <a:ext uri="{FF2B5EF4-FFF2-40B4-BE49-F238E27FC236}">
                    <a16:creationId xmlns:a16="http://schemas.microsoft.com/office/drawing/2014/main" id="{07524116-0E3A-4FC9-9A1A-D1589E599EF8}"/>
                  </a:ext>
                </a:extLst>
              </p:cNvPr>
              <p:cNvSpPr txBox="1"/>
              <p:nvPr/>
            </p:nvSpPr>
            <p:spPr>
              <a:xfrm>
                <a:off x="350992" y="2798738"/>
                <a:ext cx="2282460" cy="461665"/>
              </a:xfrm>
              <a:prstGeom prst="rect">
                <a:avLst/>
              </a:prstGeom>
              <a:noFill/>
            </p:spPr>
            <p:txBody>
              <a:bodyPr wrap="square" lIns="0" rtlCol="0" anchor="ctr">
                <a:spAutoFit/>
              </a:bodyPr>
              <a:lstStyle/>
              <a:p>
                <a:r>
                  <a:rPr lang="en-US" sz="2400" b="1" dirty="0">
                    <a:solidFill>
                      <a:schemeClr val="bg1"/>
                    </a:solidFill>
                  </a:rPr>
                  <a:t>CNCF</a:t>
                </a:r>
              </a:p>
            </p:txBody>
          </p:sp>
          <p:sp>
            <p:nvSpPr>
              <p:cNvPr id="18" name="TextBox 17">
                <a:extLst>
                  <a:ext uri="{FF2B5EF4-FFF2-40B4-BE49-F238E27FC236}">
                    <a16:creationId xmlns:a16="http://schemas.microsoft.com/office/drawing/2014/main" id="{35F34EEE-8D04-466F-A4BC-C7BBB21D32A0}"/>
                  </a:ext>
                </a:extLst>
              </p:cNvPr>
              <p:cNvSpPr txBox="1"/>
              <p:nvPr/>
            </p:nvSpPr>
            <p:spPr>
              <a:xfrm>
                <a:off x="358787" y="3177508"/>
                <a:ext cx="2549046" cy="600164"/>
              </a:xfrm>
              <a:prstGeom prst="rect">
                <a:avLst/>
              </a:prstGeom>
              <a:noFill/>
            </p:spPr>
            <p:txBody>
              <a:bodyPr wrap="square" lIns="0" rIns="0" rtlCol="0" anchor="t">
                <a:spAutoFit/>
              </a:bodyPr>
              <a:lstStyle/>
              <a:p>
                <a:pPr marL="171450" indent="-171450" algn="just">
                  <a:buFont typeface="Arial" panose="020B0604020202020204" pitchFamily="34" charset="0"/>
                  <a:buChar char="•"/>
                </a:pPr>
                <a:r>
                  <a:rPr lang="en-US" sz="1100" b="1" dirty="0" err="1">
                    <a:solidFill>
                      <a:schemeClr val="bg1"/>
                    </a:solidFill>
                  </a:rPr>
                  <a:t>gRPC</a:t>
                </a:r>
                <a:r>
                  <a:rPr lang="en-US" sz="1100" dirty="0">
                    <a:solidFill>
                      <a:schemeClr val="bg1"/>
                    </a:solidFill>
                  </a:rPr>
                  <a:t> – The C Based </a:t>
                </a:r>
                <a:r>
                  <a:rPr lang="en-US" sz="1100" dirty="0" err="1">
                    <a:solidFill>
                      <a:schemeClr val="bg1"/>
                    </a:solidFill>
                  </a:rPr>
                  <a:t>gRPC</a:t>
                </a:r>
                <a:r>
                  <a:rPr lang="en-US" sz="1100" dirty="0">
                    <a:solidFill>
                      <a:schemeClr val="bg1"/>
                    </a:solidFill>
                  </a:rPr>
                  <a:t> </a:t>
                </a:r>
                <a:r>
                  <a:rPr lang="en-US" sz="1100" b="1" dirty="0">
                    <a:solidFill>
                      <a:schemeClr val="bg1"/>
                    </a:solidFill>
                    <a:hlinkClick r:id="rId8"/>
                  </a:rPr>
                  <a:t>https://grpc.io/</a:t>
                </a:r>
                <a:r>
                  <a:rPr lang="en-US" sz="1100" b="1" dirty="0">
                    <a:solidFill>
                      <a:schemeClr val="bg1"/>
                    </a:solidFill>
                  </a:rPr>
                  <a:t> </a:t>
                </a:r>
              </a:p>
              <a:p>
                <a:pPr marL="171450" indent="-171450" algn="just">
                  <a:buFont typeface="Arial" panose="020B0604020202020204" pitchFamily="34" charset="0"/>
                  <a:buChar char="•"/>
                </a:pPr>
                <a:r>
                  <a:rPr lang="en-US" sz="1100" b="1" dirty="0">
                    <a:solidFill>
                      <a:schemeClr val="bg1"/>
                    </a:solidFill>
                  </a:rPr>
                  <a:t>NATS – </a:t>
                </a:r>
                <a:r>
                  <a:rPr lang="en-US" sz="1100" dirty="0">
                    <a:solidFill>
                      <a:schemeClr val="bg1"/>
                    </a:solidFill>
                  </a:rPr>
                  <a:t>Cloud and edge native messaging system </a:t>
                </a:r>
                <a:r>
                  <a:rPr lang="en-US" sz="1100" dirty="0">
                    <a:solidFill>
                      <a:schemeClr val="bg1"/>
                    </a:solidFill>
                    <a:hlinkClick r:id="rId9"/>
                  </a:rPr>
                  <a:t>https://nats.io/</a:t>
                </a:r>
                <a:r>
                  <a:rPr lang="en-US" sz="1100" dirty="0">
                    <a:solidFill>
                      <a:schemeClr val="bg1"/>
                    </a:solidFill>
                  </a:rPr>
                  <a:t> </a:t>
                </a:r>
              </a:p>
              <a:p>
                <a:pPr marL="171450" indent="-171450">
                  <a:buFont typeface="Arial" panose="020B0604020202020204" pitchFamily="34" charset="0"/>
                  <a:buChar char="•"/>
                </a:pPr>
                <a:r>
                  <a:rPr lang="en-US" sz="1100" b="1" dirty="0" err="1">
                    <a:solidFill>
                      <a:schemeClr val="bg1"/>
                    </a:solidFill>
                  </a:rPr>
                  <a:t>CloudEvents</a:t>
                </a:r>
                <a:r>
                  <a:rPr lang="en-US" sz="1100" b="1" dirty="0">
                    <a:solidFill>
                      <a:schemeClr val="bg1"/>
                    </a:solidFill>
                  </a:rPr>
                  <a:t> –</a:t>
                </a:r>
                <a:r>
                  <a:rPr lang="en-US" sz="1100" dirty="0">
                    <a:solidFill>
                      <a:schemeClr val="bg1"/>
                    </a:solidFill>
                  </a:rPr>
                  <a:t> Specification for describing event data </a:t>
                </a:r>
                <a:r>
                  <a:rPr lang="en-US" sz="1100" b="1" dirty="0">
                    <a:solidFill>
                      <a:schemeClr val="bg1"/>
                    </a:solidFill>
                    <a:hlinkClick r:id="rId10"/>
                  </a:rPr>
                  <a:t>https://cloudevents.io/</a:t>
                </a:r>
                <a:r>
                  <a:rPr lang="en-US" sz="1100" b="1" dirty="0">
                    <a:solidFill>
                      <a:schemeClr val="bg1"/>
                    </a:solidFill>
                  </a:rPr>
                  <a:t> </a:t>
                </a:r>
              </a:p>
            </p:txBody>
          </p:sp>
        </p:grpSp>
      </p:grpSp>
      <p:pic>
        <p:nvPicPr>
          <p:cNvPr id="20482" name="Picture 2" descr="I migliori siti di film in streaming - ChimeraRevo">
            <a:extLst>
              <a:ext uri="{FF2B5EF4-FFF2-40B4-BE49-F238E27FC236}">
                <a16:creationId xmlns:a16="http://schemas.microsoft.com/office/drawing/2014/main" id="{3F8F098A-858E-45EE-B43F-1D63E7AD78F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893787" y="1356966"/>
            <a:ext cx="2460013" cy="153684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40A82D07-0136-48D1-9318-EB00A19A826F}"/>
              </a:ext>
            </a:extLst>
          </p:cNvPr>
          <p:cNvPicPr>
            <a:picLocks noChangeAspect="1"/>
          </p:cNvPicPr>
          <p:nvPr/>
        </p:nvPicPr>
        <p:blipFill>
          <a:blip r:embed="rId12"/>
          <a:stretch>
            <a:fillRect/>
          </a:stretch>
        </p:blipFill>
        <p:spPr>
          <a:xfrm>
            <a:off x="7720657" y="2149356"/>
            <a:ext cx="2907897" cy="1743556"/>
          </a:xfrm>
          <a:prstGeom prst="rect">
            <a:avLst/>
          </a:prstGeom>
        </p:spPr>
      </p:pic>
      <p:pic>
        <p:nvPicPr>
          <p:cNvPr id="20" name="Picture 19">
            <a:extLst>
              <a:ext uri="{FF2B5EF4-FFF2-40B4-BE49-F238E27FC236}">
                <a16:creationId xmlns:a16="http://schemas.microsoft.com/office/drawing/2014/main" id="{E70AA029-B1B9-4064-9612-74F13E8BB46C}"/>
              </a:ext>
            </a:extLst>
          </p:cNvPr>
          <p:cNvPicPr>
            <a:picLocks noChangeAspect="1"/>
          </p:cNvPicPr>
          <p:nvPr/>
        </p:nvPicPr>
        <p:blipFill>
          <a:blip r:embed="rId13"/>
          <a:stretch>
            <a:fillRect/>
          </a:stretch>
        </p:blipFill>
        <p:spPr>
          <a:xfrm>
            <a:off x="612648" y="5605272"/>
            <a:ext cx="542449" cy="612648"/>
          </a:xfrm>
          <a:prstGeom prst="rect">
            <a:avLst/>
          </a:prstGeom>
        </p:spPr>
      </p:pic>
      <p:pic>
        <p:nvPicPr>
          <p:cNvPr id="24" name="Picture 23">
            <a:extLst>
              <a:ext uri="{FF2B5EF4-FFF2-40B4-BE49-F238E27FC236}">
                <a16:creationId xmlns:a16="http://schemas.microsoft.com/office/drawing/2014/main" id="{8B9D1BA7-6E4F-4426-873D-3B5B6D77F4C8}"/>
              </a:ext>
            </a:extLst>
          </p:cNvPr>
          <p:cNvPicPr>
            <a:picLocks noChangeAspect="1"/>
          </p:cNvPicPr>
          <p:nvPr/>
        </p:nvPicPr>
        <p:blipFill>
          <a:blip r:embed="rId14"/>
          <a:stretch>
            <a:fillRect/>
          </a:stretch>
        </p:blipFill>
        <p:spPr>
          <a:xfrm>
            <a:off x="1298448" y="5605272"/>
            <a:ext cx="519823" cy="612648"/>
          </a:xfrm>
          <a:prstGeom prst="rect">
            <a:avLst/>
          </a:prstGeom>
        </p:spPr>
      </p:pic>
      <p:pic>
        <p:nvPicPr>
          <p:cNvPr id="28" name="Picture 27">
            <a:extLst>
              <a:ext uri="{FF2B5EF4-FFF2-40B4-BE49-F238E27FC236}">
                <a16:creationId xmlns:a16="http://schemas.microsoft.com/office/drawing/2014/main" id="{514285FC-2130-454F-8047-E1ADE2E59F0A}"/>
              </a:ext>
            </a:extLst>
          </p:cNvPr>
          <p:cNvPicPr>
            <a:picLocks noChangeAspect="1"/>
          </p:cNvPicPr>
          <p:nvPr/>
        </p:nvPicPr>
        <p:blipFill>
          <a:blip r:embed="rId15"/>
          <a:stretch>
            <a:fillRect/>
          </a:stretch>
        </p:blipFill>
        <p:spPr>
          <a:xfrm>
            <a:off x="1993392" y="5605272"/>
            <a:ext cx="537630" cy="612648"/>
          </a:xfrm>
          <a:prstGeom prst="rect">
            <a:avLst/>
          </a:prstGeom>
        </p:spPr>
      </p:pic>
      <p:pic>
        <p:nvPicPr>
          <p:cNvPr id="30" name="Graphic 29">
            <a:extLst>
              <a:ext uri="{FF2B5EF4-FFF2-40B4-BE49-F238E27FC236}">
                <a16:creationId xmlns:a16="http://schemas.microsoft.com/office/drawing/2014/main" id="{7900E498-7B37-4AD0-BF09-36022B06AE6C}"/>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8379661" y="5632704"/>
            <a:ext cx="612648" cy="612648"/>
          </a:xfrm>
          <a:prstGeom prst="rect">
            <a:avLst/>
          </a:prstGeom>
        </p:spPr>
      </p:pic>
      <p:pic>
        <p:nvPicPr>
          <p:cNvPr id="4096" name="Graphic 4095">
            <a:extLst>
              <a:ext uri="{FF2B5EF4-FFF2-40B4-BE49-F238E27FC236}">
                <a16:creationId xmlns:a16="http://schemas.microsoft.com/office/drawing/2014/main" id="{8C60518D-C1D0-46E6-8598-54AE16F4FEEA}"/>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9118715" y="5632704"/>
            <a:ext cx="612648" cy="612648"/>
          </a:xfrm>
          <a:prstGeom prst="rect">
            <a:avLst/>
          </a:prstGeom>
        </p:spPr>
      </p:pic>
      <p:pic>
        <p:nvPicPr>
          <p:cNvPr id="4099" name="Graphic 4098">
            <a:extLst>
              <a:ext uri="{FF2B5EF4-FFF2-40B4-BE49-F238E27FC236}">
                <a16:creationId xmlns:a16="http://schemas.microsoft.com/office/drawing/2014/main" id="{C6C1CFED-87BF-4D63-861D-2F026D246862}"/>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6916933" y="5632704"/>
            <a:ext cx="612648" cy="612648"/>
          </a:xfrm>
          <a:prstGeom prst="rect">
            <a:avLst/>
          </a:prstGeom>
        </p:spPr>
      </p:pic>
      <p:pic>
        <p:nvPicPr>
          <p:cNvPr id="4101" name="Graphic 4100">
            <a:extLst>
              <a:ext uri="{FF2B5EF4-FFF2-40B4-BE49-F238E27FC236}">
                <a16:creationId xmlns:a16="http://schemas.microsoft.com/office/drawing/2014/main" id="{901FC18B-7371-4D80-9C15-2638E0684473}"/>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7671632" y="5632704"/>
            <a:ext cx="612648" cy="612648"/>
          </a:xfrm>
          <a:prstGeom prst="rect">
            <a:avLst/>
          </a:prstGeom>
        </p:spPr>
      </p:pic>
    </p:spTree>
    <p:extLst>
      <p:ext uri="{BB962C8B-B14F-4D97-AF65-F5344CB8AC3E}">
        <p14:creationId xmlns:p14="http://schemas.microsoft.com/office/powerpoint/2010/main" val="697083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Visualizza immagine di origine">
            <a:extLst>
              <a:ext uri="{FF2B5EF4-FFF2-40B4-BE49-F238E27FC236}">
                <a16:creationId xmlns:a16="http://schemas.microsoft.com/office/drawing/2014/main" id="{88877370-D813-409A-AADB-0D0FD9617E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97797" y="4429464"/>
            <a:ext cx="6196405" cy="1992165"/>
          </a:xfrm>
          <a:prstGeom prst="rect">
            <a:avLst/>
          </a:prstGeom>
          <a:ln w="88900" cap="sq" cmpd="thickThin">
            <a:solidFill>
              <a:srgbClr val="000000"/>
            </a:solidFill>
            <a:prstDash val="solid"/>
            <a:miter lim="800000"/>
          </a:ln>
          <a:effectLst>
            <a:innerShdw blurRad="76200">
              <a:srgbClr val="000000"/>
            </a:innerShdw>
          </a:effectLst>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8124D15-C6AD-40BE-AA1A-C8BD811A3CBD}"/>
              </a:ext>
            </a:extLst>
          </p:cNvPr>
          <p:cNvSpPr txBox="1"/>
          <p:nvPr/>
        </p:nvSpPr>
        <p:spPr>
          <a:xfrm>
            <a:off x="0" y="1398488"/>
            <a:ext cx="12191999" cy="2554545"/>
          </a:xfrm>
          <a:prstGeom prst="rect">
            <a:avLst/>
          </a:prstGeom>
          <a:noFill/>
        </p:spPr>
        <p:txBody>
          <a:bodyPr wrap="square" rtlCol="0">
            <a:spAutoFit/>
          </a:bodyPr>
          <a:lstStyle/>
          <a:p>
            <a:pPr algn="ctr"/>
            <a:r>
              <a:rPr lang="en-US" sz="8800" dirty="0">
                <a:solidFill>
                  <a:schemeClr val="bg1"/>
                </a:solidFill>
              </a:rPr>
              <a:t>9 </a:t>
            </a:r>
          </a:p>
          <a:p>
            <a:pPr algn="ctr"/>
            <a:r>
              <a:rPr lang="en-US" sz="7200" dirty="0">
                <a:solidFill>
                  <a:schemeClr val="bg1"/>
                </a:solidFill>
              </a:rPr>
              <a:t>Container Registry &amp; Runtime</a:t>
            </a:r>
            <a:endParaRPr lang="en-US" sz="8800" dirty="0">
              <a:solidFill>
                <a:schemeClr val="bg1"/>
              </a:solidFill>
            </a:endParaRPr>
          </a:p>
        </p:txBody>
      </p:sp>
    </p:spTree>
    <p:extLst>
      <p:ext uri="{BB962C8B-B14F-4D97-AF65-F5344CB8AC3E}">
        <p14:creationId xmlns:p14="http://schemas.microsoft.com/office/powerpoint/2010/main" val="31064225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CDD19E-A244-4453-A81E-DD76ADFA0A9E}"/>
              </a:ext>
            </a:extLst>
          </p:cNvPr>
          <p:cNvSpPr>
            <a:spLocks noGrp="1"/>
          </p:cNvSpPr>
          <p:nvPr>
            <p:ph type="title"/>
          </p:nvPr>
        </p:nvSpPr>
        <p:spPr/>
        <p:txBody>
          <a:bodyPr/>
          <a:lstStyle/>
          <a:p>
            <a:r>
              <a:rPr lang="en-US" dirty="0"/>
              <a:t>9 – Container Registry &amp; Runtime</a:t>
            </a:r>
          </a:p>
        </p:txBody>
      </p:sp>
      <p:sp>
        <p:nvSpPr>
          <p:cNvPr id="3" name="Content Placeholder 2">
            <a:extLst>
              <a:ext uri="{FF2B5EF4-FFF2-40B4-BE49-F238E27FC236}">
                <a16:creationId xmlns:a16="http://schemas.microsoft.com/office/drawing/2014/main" id="{D4110328-1CDA-4748-B887-E2A5DDF1F012}"/>
              </a:ext>
            </a:extLst>
          </p:cNvPr>
          <p:cNvSpPr>
            <a:spLocks noGrp="1"/>
          </p:cNvSpPr>
          <p:nvPr>
            <p:ph idx="1"/>
          </p:nvPr>
        </p:nvSpPr>
        <p:spPr>
          <a:xfrm>
            <a:off x="325315" y="1345757"/>
            <a:ext cx="7237311" cy="5375718"/>
          </a:xfrm>
        </p:spPr>
        <p:txBody>
          <a:bodyPr>
            <a:normAutofit/>
          </a:bodyPr>
          <a:lstStyle/>
          <a:p>
            <a:pPr marL="457200" indent="-457200">
              <a:buBlip>
                <a:blip r:embed="rId3"/>
              </a:buBlip>
            </a:pPr>
            <a:r>
              <a:rPr lang="en-US" sz="2400" dirty="0"/>
              <a:t>Harbor is a registry that stores, signs, and scans content.</a:t>
            </a:r>
          </a:p>
          <a:p>
            <a:pPr marL="457200" indent="-457200">
              <a:buBlip>
                <a:blip r:embed="rId3"/>
              </a:buBlip>
            </a:pPr>
            <a:r>
              <a:rPr lang="en-US" sz="2400" dirty="0"/>
              <a:t>You can use alternative container runtimes. The most common, both of which are OCI-compliant, are </a:t>
            </a:r>
            <a:r>
              <a:rPr lang="en-US" sz="2400" dirty="0" err="1"/>
              <a:t>Containerd</a:t>
            </a:r>
            <a:r>
              <a:rPr lang="en-US" sz="2400" dirty="0"/>
              <a:t> and CRI-O</a:t>
            </a:r>
          </a:p>
        </p:txBody>
      </p:sp>
      <p:pic>
        <p:nvPicPr>
          <p:cNvPr id="4098" name="Picture 2" descr="Visualizza immagine di origine">
            <a:extLst>
              <a:ext uri="{FF2B5EF4-FFF2-40B4-BE49-F238E27FC236}">
                <a16:creationId xmlns:a16="http://schemas.microsoft.com/office/drawing/2014/main" id="{C05EBA58-CC6C-475E-881F-5DBFD47E6E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20658" y="1345757"/>
            <a:ext cx="3633142" cy="2526996"/>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a:extLst>
              <a:ext uri="{FF2B5EF4-FFF2-40B4-BE49-F238E27FC236}">
                <a16:creationId xmlns:a16="http://schemas.microsoft.com/office/drawing/2014/main" id="{818A6261-6CD8-45DE-81CD-83A0AC3630B9}"/>
              </a:ext>
            </a:extLst>
          </p:cNvPr>
          <p:cNvGrpSpPr/>
          <p:nvPr/>
        </p:nvGrpSpPr>
        <p:grpSpPr>
          <a:xfrm>
            <a:off x="325316" y="4531975"/>
            <a:ext cx="11028484" cy="2189500"/>
            <a:chOff x="325316" y="4531975"/>
            <a:chExt cx="11028484" cy="2189500"/>
          </a:xfrm>
        </p:grpSpPr>
        <p:grpSp>
          <p:nvGrpSpPr>
            <p:cNvPr id="8" name="Group 7">
              <a:extLst>
                <a:ext uri="{FF2B5EF4-FFF2-40B4-BE49-F238E27FC236}">
                  <a16:creationId xmlns:a16="http://schemas.microsoft.com/office/drawing/2014/main" id="{A36BEF5E-69BD-4976-9AB7-F0A381425F8A}"/>
                </a:ext>
              </a:extLst>
            </p:cNvPr>
            <p:cNvGrpSpPr/>
            <p:nvPr/>
          </p:nvGrpSpPr>
          <p:grpSpPr>
            <a:xfrm>
              <a:off x="325316" y="4565515"/>
              <a:ext cx="11028484" cy="2155960"/>
              <a:chOff x="3295649" y="923925"/>
              <a:chExt cx="5546425" cy="1344822"/>
            </a:xfrm>
            <a:solidFill>
              <a:schemeClr val="accent1"/>
            </a:solidFill>
          </p:grpSpPr>
          <p:sp>
            <p:nvSpPr>
              <p:cNvPr id="9" name="Freeform: Shape 8">
                <a:extLst>
                  <a:ext uri="{FF2B5EF4-FFF2-40B4-BE49-F238E27FC236}">
                    <a16:creationId xmlns:a16="http://schemas.microsoft.com/office/drawing/2014/main" id="{F733DBAB-E861-4D54-9B5B-883938A4A5E9}"/>
                  </a:ext>
                </a:extLst>
              </p:cNvPr>
              <p:cNvSpPr/>
              <p:nvPr/>
            </p:nvSpPr>
            <p:spPr>
              <a:xfrm>
                <a:off x="3295649" y="923925"/>
                <a:ext cx="3155006" cy="1057275"/>
              </a:xfrm>
              <a:custGeom>
                <a:avLst/>
                <a:gdLst>
                  <a:gd name="connsiteX0" fmla="*/ 0 w 3155006"/>
                  <a:gd name="connsiteY0" fmla="*/ 0 h 1057275"/>
                  <a:gd name="connsiteX1" fmla="*/ 2242498 w 3155006"/>
                  <a:gd name="connsiteY1" fmla="*/ 0 h 1057275"/>
                  <a:gd name="connsiteX2" fmla="*/ 3155006 w 3155006"/>
                  <a:gd name="connsiteY2" fmla="*/ 1057275 h 1057275"/>
                  <a:gd name="connsiteX3" fmla="*/ 0 w 3155006"/>
                  <a:gd name="connsiteY3" fmla="*/ 1057275 h 1057275"/>
                </a:gdLst>
                <a:ahLst/>
                <a:cxnLst>
                  <a:cxn ang="0">
                    <a:pos x="connsiteX0" y="connsiteY0"/>
                  </a:cxn>
                  <a:cxn ang="0">
                    <a:pos x="connsiteX1" y="connsiteY1"/>
                  </a:cxn>
                  <a:cxn ang="0">
                    <a:pos x="connsiteX2" y="connsiteY2"/>
                  </a:cxn>
                  <a:cxn ang="0">
                    <a:pos x="connsiteX3" y="connsiteY3"/>
                  </a:cxn>
                </a:cxnLst>
                <a:rect l="l" t="t" r="r" b="b"/>
                <a:pathLst>
                  <a:path w="3155006" h="1057275">
                    <a:moveTo>
                      <a:pt x="0" y="0"/>
                    </a:moveTo>
                    <a:lnTo>
                      <a:pt x="2242498" y="0"/>
                    </a:lnTo>
                    <a:lnTo>
                      <a:pt x="3155006" y="1057275"/>
                    </a:lnTo>
                    <a:lnTo>
                      <a:pt x="0" y="1057275"/>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Triangle 9">
                <a:extLst>
                  <a:ext uri="{FF2B5EF4-FFF2-40B4-BE49-F238E27FC236}">
                    <a16:creationId xmlns:a16="http://schemas.microsoft.com/office/drawing/2014/main" id="{CEE42CCD-F77E-4D67-9FEE-B558CCF5FD49}"/>
                  </a:ext>
                </a:extLst>
              </p:cNvPr>
              <p:cNvSpPr/>
              <p:nvPr/>
            </p:nvSpPr>
            <p:spPr>
              <a:xfrm flipH="1" flipV="1">
                <a:off x="3295649" y="1981200"/>
                <a:ext cx="517225" cy="287547"/>
              </a:xfrm>
              <a:prstGeom prst="rtTriangle">
                <a:avLst/>
              </a:prstGeom>
              <a:gradFill>
                <a:gsLst>
                  <a:gs pos="100000">
                    <a:schemeClr val="accent2">
                      <a:lumMod val="75000"/>
                    </a:schemeClr>
                  </a:gs>
                  <a:gs pos="0">
                    <a:schemeClr val="accent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Triangle 10">
                <a:extLst>
                  <a:ext uri="{FF2B5EF4-FFF2-40B4-BE49-F238E27FC236}">
                    <a16:creationId xmlns:a16="http://schemas.microsoft.com/office/drawing/2014/main" id="{EF57F71C-E8C3-4466-BB5B-E048123B6FF3}"/>
                  </a:ext>
                </a:extLst>
              </p:cNvPr>
              <p:cNvSpPr/>
              <p:nvPr/>
            </p:nvSpPr>
            <p:spPr>
              <a:xfrm flipV="1">
                <a:off x="8320866" y="1981199"/>
                <a:ext cx="521208" cy="287547"/>
              </a:xfrm>
              <a:prstGeom prst="rtTriangle">
                <a:avLst/>
              </a:prstGeom>
              <a:gradFill>
                <a:gsLst>
                  <a:gs pos="100000">
                    <a:schemeClr val="accent3">
                      <a:lumMod val="75000"/>
                    </a:schemeClr>
                  </a:gs>
                  <a:gs pos="0">
                    <a:schemeClr val="accent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8AE1B1E2-5C89-4696-B151-67D9FB9F1896}"/>
                  </a:ext>
                </a:extLst>
              </p:cNvPr>
              <p:cNvSpPr/>
              <p:nvPr/>
            </p:nvSpPr>
            <p:spPr>
              <a:xfrm>
                <a:off x="5687068" y="923925"/>
                <a:ext cx="3155006" cy="1057275"/>
              </a:xfrm>
              <a:custGeom>
                <a:avLst/>
                <a:gdLst>
                  <a:gd name="connsiteX0" fmla="*/ 0 w 3155006"/>
                  <a:gd name="connsiteY0" fmla="*/ 0 h 1057275"/>
                  <a:gd name="connsiteX1" fmla="*/ 3155006 w 3155006"/>
                  <a:gd name="connsiteY1" fmla="*/ 0 h 1057275"/>
                  <a:gd name="connsiteX2" fmla="*/ 3155006 w 3155006"/>
                  <a:gd name="connsiteY2" fmla="*/ 1057275 h 1057275"/>
                  <a:gd name="connsiteX3" fmla="*/ 912508 w 3155006"/>
                  <a:gd name="connsiteY3" fmla="*/ 1057275 h 1057275"/>
                </a:gdLst>
                <a:ahLst/>
                <a:cxnLst>
                  <a:cxn ang="0">
                    <a:pos x="connsiteX0" y="connsiteY0"/>
                  </a:cxn>
                  <a:cxn ang="0">
                    <a:pos x="connsiteX1" y="connsiteY1"/>
                  </a:cxn>
                  <a:cxn ang="0">
                    <a:pos x="connsiteX2" y="connsiteY2"/>
                  </a:cxn>
                  <a:cxn ang="0">
                    <a:pos x="connsiteX3" y="connsiteY3"/>
                  </a:cxn>
                </a:cxnLst>
                <a:rect l="l" t="t" r="r" b="b"/>
                <a:pathLst>
                  <a:path w="3155006" h="1057275">
                    <a:moveTo>
                      <a:pt x="0" y="0"/>
                    </a:moveTo>
                    <a:lnTo>
                      <a:pt x="3155006" y="0"/>
                    </a:lnTo>
                    <a:lnTo>
                      <a:pt x="3155006" y="1057275"/>
                    </a:lnTo>
                    <a:lnTo>
                      <a:pt x="912508" y="1057275"/>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 name="Group 12">
              <a:extLst>
                <a:ext uri="{FF2B5EF4-FFF2-40B4-BE49-F238E27FC236}">
                  <a16:creationId xmlns:a16="http://schemas.microsoft.com/office/drawing/2014/main" id="{A1B93EDE-C17D-4D7D-9185-E0F79A845672}"/>
                </a:ext>
              </a:extLst>
            </p:cNvPr>
            <p:cNvGrpSpPr/>
            <p:nvPr/>
          </p:nvGrpSpPr>
          <p:grpSpPr>
            <a:xfrm>
              <a:off x="6869493" y="4531975"/>
              <a:ext cx="4417959" cy="809657"/>
              <a:chOff x="350992" y="2798738"/>
              <a:chExt cx="2282460" cy="809657"/>
            </a:xfrm>
          </p:grpSpPr>
          <p:sp>
            <p:nvSpPr>
              <p:cNvPr id="14" name="TextBox 13">
                <a:extLst>
                  <a:ext uri="{FF2B5EF4-FFF2-40B4-BE49-F238E27FC236}">
                    <a16:creationId xmlns:a16="http://schemas.microsoft.com/office/drawing/2014/main" id="{3E5E0781-AF98-4D48-9CA2-A5FD2AB988D3}"/>
                  </a:ext>
                </a:extLst>
              </p:cNvPr>
              <p:cNvSpPr txBox="1"/>
              <p:nvPr/>
            </p:nvSpPr>
            <p:spPr>
              <a:xfrm>
                <a:off x="350992" y="2798738"/>
                <a:ext cx="2282460" cy="461665"/>
              </a:xfrm>
              <a:prstGeom prst="rect">
                <a:avLst/>
              </a:prstGeom>
              <a:noFill/>
            </p:spPr>
            <p:txBody>
              <a:bodyPr wrap="square" lIns="0" rtlCol="0" anchor="ctr">
                <a:spAutoFit/>
              </a:bodyPr>
              <a:lstStyle/>
              <a:p>
                <a:r>
                  <a:rPr lang="en-US" sz="2400" b="1" dirty="0">
                    <a:solidFill>
                      <a:schemeClr val="bg1"/>
                    </a:solidFill>
                  </a:rPr>
                  <a:t>Microsoft Azure</a:t>
                </a:r>
              </a:p>
            </p:txBody>
          </p:sp>
          <p:sp>
            <p:nvSpPr>
              <p:cNvPr id="15" name="TextBox 14">
                <a:extLst>
                  <a:ext uri="{FF2B5EF4-FFF2-40B4-BE49-F238E27FC236}">
                    <a16:creationId xmlns:a16="http://schemas.microsoft.com/office/drawing/2014/main" id="{E6AEAB25-C1A5-40CE-8DD5-B642ECC33EC3}"/>
                  </a:ext>
                </a:extLst>
              </p:cNvPr>
              <p:cNvSpPr txBox="1"/>
              <p:nvPr/>
            </p:nvSpPr>
            <p:spPr>
              <a:xfrm>
                <a:off x="358787" y="3177508"/>
                <a:ext cx="2274665" cy="430887"/>
              </a:xfrm>
              <a:prstGeom prst="rect">
                <a:avLst/>
              </a:prstGeom>
              <a:noFill/>
            </p:spPr>
            <p:txBody>
              <a:bodyPr wrap="square" lIns="0" rIns="0" rtlCol="0" anchor="t">
                <a:spAutoFit/>
              </a:bodyPr>
              <a:lstStyle/>
              <a:p>
                <a:pPr marL="171450" indent="-171450" algn="just">
                  <a:buFont typeface="Arial" panose="020B0604020202020204" pitchFamily="34" charset="0"/>
                  <a:buChar char="•"/>
                </a:pPr>
                <a:r>
                  <a:rPr lang="it-IT" sz="1100" b="1" dirty="0">
                    <a:solidFill>
                      <a:schemeClr val="bg1"/>
                    </a:solidFill>
                  </a:rPr>
                  <a:t>Azure Container </a:t>
                </a:r>
                <a:r>
                  <a:rPr lang="it-IT" sz="1100" b="1" dirty="0" err="1">
                    <a:solidFill>
                      <a:schemeClr val="bg1"/>
                    </a:solidFill>
                  </a:rPr>
                  <a:t>Registry</a:t>
                </a:r>
                <a:r>
                  <a:rPr lang="it-IT" sz="1100" b="1" dirty="0">
                    <a:solidFill>
                      <a:schemeClr val="bg1"/>
                    </a:solidFill>
                  </a:rPr>
                  <a:t> -  </a:t>
                </a:r>
                <a:r>
                  <a:rPr lang="en-GB" sz="1100" dirty="0">
                    <a:hlinkClick r:id="rId5"/>
                  </a:rPr>
                  <a:t>Azure Container Registry documentation | Microsoft Docs</a:t>
                </a:r>
                <a:endParaRPr lang="en-US" sz="1100" dirty="0">
                  <a:solidFill>
                    <a:schemeClr val="bg1"/>
                  </a:solidFill>
                </a:endParaRPr>
              </a:p>
            </p:txBody>
          </p:sp>
        </p:grpSp>
        <p:grpSp>
          <p:nvGrpSpPr>
            <p:cNvPr id="16" name="Group 15">
              <a:extLst>
                <a:ext uri="{FF2B5EF4-FFF2-40B4-BE49-F238E27FC236}">
                  <a16:creationId xmlns:a16="http://schemas.microsoft.com/office/drawing/2014/main" id="{DBA3ADA4-F88C-4338-925A-67ADE0BA4C0E}"/>
                </a:ext>
              </a:extLst>
            </p:cNvPr>
            <p:cNvGrpSpPr/>
            <p:nvPr/>
          </p:nvGrpSpPr>
          <p:grpSpPr>
            <a:xfrm>
              <a:off x="401561" y="4590039"/>
              <a:ext cx="4975657" cy="978934"/>
              <a:chOff x="350992" y="2798738"/>
              <a:chExt cx="2585205" cy="978934"/>
            </a:xfrm>
          </p:grpSpPr>
          <p:sp>
            <p:nvSpPr>
              <p:cNvPr id="17" name="TextBox 16">
                <a:extLst>
                  <a:ext uri="{FF2B5EF4-FFF2-40B4-BE49-F238E27FC236}">
                    <a16:creationId xmlns:a16="http://schemas.microsoft.com/office/drawing/2014/main" id="{07524116-0E3A-4FC9-9A1A-D1589E599EF8}"/>
                  </a:ext>
                </a:extLst>
              </p:cNvPr>
              <p:cNvSpPr txBox="1"/>
              <p:nvPr/>
            </p:nvSpPr>
            <p:spPr>
              <a:xfrm>
                <a:off x="350992" y="2798738"/>
                <a:ext cx="2282460" cy="461665"/>
              </a:xfrm>
              <a:prstGeom prst="rect">
                <a:avLst/>
              </a:prstGeom>
              <a:noFill/>
            </p:spPr>
            <p:txBody>
              <a:bodyPr wrap="square" lIns="0" rtlCol="0" anchor="ctr">
                <a:spAutoFit/>
              </a:bodyPr>
              <a:lstStyle/>
              <a:p>
                <a:r>
                  <a:rPr lang="en-US" sz="2400" b="1" dirty="0">
                    <a:solidFill>
                      <a:schemeClr val="bg1"/>
                    </a:solidFill>
                  </a:rPr>
                  <a:t>CNCF</a:t>
                </a:r>
              </a:p>
            </p:txBody>
          </p:sp>
          <p:sp>
            <p:nvSpPr>
              <p:cNvPr id="18" name="TextBox 17">
                <a:extLst>
                  <a:ext uri="{FF2B5EF4-FFF2-40B4-BE49-F238E27FC236}">
                    <a16:creationId xmlns:a16="http://schemas.microsoft.com/office/drawing/2014/main" id="{35F34EEE-8D04-466F-A4BC-C7BBB21D32A0}"/>
                  </a:ext>
                </a:extLst>
              </p:cNvPr>
              <p:cNvSpPr txBox="1"/>
              <p:nvPr/>
            </p:nvSpPr>
            <p:spPr>
              <a:xfrm>
                <a:off x="358787" y="3177508"/>
                <a:ext cx="2577410" cy="600164"/>
              </a:xfrm>
              <a:prstGeom prst="rect">
                <a:avLst/>
              </a:prstGeom>
              <a:noFill/>
            </p:spPr>
            <p:txBody>
              <a:bodyPr wrap="square" lIns="0" rIns="0" rtlCol="0" anchor="t">
                <a:spAutoFit/>
              </a:bodyPr>
              <a:lstStyle/>
              <a:p>
                <a:pPr marL="171450" indent="-171450">
                  <a:buFont typeface="Arial" panose="020B0604020202020204" pitchFamily="34" charset="0"/>
                  <a:buChar char="•"/>
                </a:pPr>
                <a:r>
                  <a:rPr lang="en-US" sz="1100" b="1" dirty="0">
                    <a:solidFill>
                      <a:schemeClr val="bg1"/>
                    </a:solidFill>
                  </a:rPr>
                  <a:t>Harbor – Cloud Native Registry </a:t>
                </a:r>
                <a:r>
                  <a:rPr lang="en-US" sz="1100" b="1" dirty="0">
                    <a:solidFill>
                      <a:schemeClr val="bg1"/>
                    </a:solidFill>
                    <a:hlinkClick r:id="rId6"/>
                  </a:rPr>
                  <a:t>https://goharbor.io/</a:t>
                </a:r>
                <a:r>
                  <a:rPr lang="en-US" sz="1100" b="1" dirty="0">
                    <a:solidFill>
                      <a:schemeClr val="bg1"/>
                    </a:solidFill>
                  </a:rPr>
                  <a:t> </a:t>
                </a:r>
              </a:p>
              <a:p>
                <a:pPr marL="171450" indent="-171450">
                  <a:buFont typeface="Arial" panose="020B0604020202020204" pitchFamily="34" charset="0"/>
                  <a:buChar char="•"/>
                </a:pPr>
                <a:r>
                  <a:rPr lang="en-US" sz="1100" b="1" dirty="0" err="1">
                    <a:solidFill>
                      <a:schemeClr val="bg1"/>
                    </a:solidFill>
                  </a:rPr>
                  <a:t>Containerd</a:t>
                </a:r>
                <a:r>
                  <a:rPr lang="en-US" sz="1100" b="1" dirty="0">
                    <a:solidFill>
                      <a:schemeClr val="bg1"/>
                    </a:solidFill>
                  </a:rPr>
                  <a:t> – An open and reliable container runtime </a:t>
                </a:r>
                <a:r>
                  <a:rPr lang="en-US" sz="1100" b="1" dirty="0">
                    <a:solidFill>
                      <a:schemeClr val="bg1"/>
                    </a:solidFill>
                    <a:hlinkClick r:id="rId7"/>
                  </a:rPr>
                  <a:t>https://containerd.io/</a:t>
                </a:r>
                <a:r>
                  <a:rPr lang="en-US" sz="1100" b="1" dirty="0">
                    <a:solidFill>
                      <a:schemeClr val="bg1"/>
                    </a:solidFill>
                  </a:rPr>
                  <a:t> </a:t>
                </a:r>
              </a:p>
              <a:p>
                <a:pPr marL="171450" indent="-171450">
                  <a:buFont typeface="Arial" panose="020B0604020202020204" pitchFamily="34" charset="0"/>
                  <a:buChar char="•"/>
                </a:pPr>
                <a:r>
                  <a:rPr lang="en-US" sz="1100" b="1" dirty="0">
                    <a:solidFill>
                      <a:schemeClr val="bg1"/>
                    </a:solidFill>
                  </a:rPr>
                  <a:t>CRI-O -  OCI-based implementation of K8s CRI </a:t>
                </a:r>
                <a:r>
                  <a:rPr lang="en-US" sz="1100" b="1" dirty="0">
                    <a:solidFill>
                      <a:schemeClr val="bg1"/>
                    </a:solidFill>
                    <a:hlinkClick r:id="rId8"/>
                  </a:rPr>
                  <a:t>https://cri-o.io/</a:t>
                </a:r>
                <a:r>
                  <a:rPr lang="en-US" sz="1100" b="1" dirty="0">
                    <a:solidFill>
                      <a:schemeClr val="bg1"/>
                    </a:solidFill>
                  </a:rPr>
                  <a:t> </a:t>
                </a:r>
              </a:p>
            </p:txBody>
          </p:sp>
        </p:grpSp>
      </p:grpSp>
      <p:pic>
        <p:nvPicPr>
          <p:cNvPr id="6" name="Picture 5">
            <a:extLst>
              <a:ext uri="{FF2B5EF4-FFF2-40B4-BE49-F238E27FC236}">
                <a16:creationId xmlns:a16="http://schemas.microsoft.com/office/drawing/2014/main" id="{DB08DD06-5D56-468C-B0B1-3E3009C66EFA}"/>
              </a:ext>
            </a:extLst>
          </p:cNvPr>
          <p:cNvPicPr>
            <a:picLocks noChangeAspect="1"/>
          </p:cNvPicPr>
          <p:nvPr/>
        </p:nvPicPr>
        <p:blipFill>
          <a:blip r:embed="rId9"/>
          <a:stretch>
            <a:fillRect/>
          </a:stretch>
        </p:blipFill>
        <p:spPr>
          <a:xfrm>
            <a:off x="1298448" y="5605272"/>
            <a:ext cx="535261" cy="612648"/>
          </a:xfrm>
          <a:prstGeom prst="rect">
            <a:avLst/>
          </a:prstGeom>
        </p:spPr>
      </p:pic>
      <p:pic>
        <p:nvPicPr>
          <p:cNvPr id="20" name="Picture 19">
            <a:extLst>
              <a:ext uri="{FF2B5EF4-FFF2-40B4-BE49-F238E27FC236}">
                <a16:creationId xmlns:a16="http://schemas.microsoft.com/office/drawing/2014/main" id="{67A6D4D9-B7BD-49C0-8DCC-4430348A7663}"/>
              </a:ext>
            </a:extLst>
          </p:cNvPr>
          <p:cNvPicPr>
            <a:picLocks noChangeAspect="1"/>
          </p:cNvPicPr>
          <p:nvPr/>
        </p:nvPicPr>
        <p:blipFill>
          <a:blip r:embed="rId10"/>
          <a:stretch>
            <a:fillRect/>
          </a:stretch>
        </p:blipFill>
        <p:spPr>
          <a:xfrm>
            <a:off x="612648" y="5605272"/>
            <a:ext cx="540184" cy="612648"/>
          </a:xfrm>
          <a:prstGeom prst="rect">
            <a:avLst/>
          </a:prstGeom>
        </p:spPr>
      </p:pic>
      <p:pic>
        <p:nvPicPr>
          <p:cNvPr id="24" name="Picture 23">
            <a:extLst>
              <a:ext uri="{FF2B5EF4-FFF2-40B4-BE49-F238E27FC236}">
                <a16:creationId xmlns:a16="http://schemas.microsoft.com/office/drawing/2014/main" id="{12CD0291-922E-4E83-B55F-143B49AF96F2}"/>
              </a:ext>
            </a:extLst>
          </p:cNvPr>
          <p:cNvPicPr>
            <a:picLocks noChangeAspect="1"/>
          </p:cNvPicPr>
          <p:nvPr/>
        </p:nvPicPr>
        <p:blipFill>
          <a:blip r:embed="rId11"/>
          <a:stretch>
            <a:fillRect/>
          </a:stretch>
        </p:blipFill>
        <p:spPr>
          <a:xfrm>
            <a:off x="1993392" y="5605272"/>
            <a:ext cx="535261" cy="612648"/>
          </a:xfrm>
          <a:prstGeom prst="rect">
            <a:avLst/>
          </a:prstGeom>
        </p:spPr>
      </p:pic>
      <p:pic>
        <p:nvPicPr>
          <p:cNvPr id="28" name="Graphic 27">
            <a:extLst>
              <a:ext uri="{FF2B5EF4-FFF2-40B4-BE49-F238E27FC236}">
                <a16:creationId xmlns:a16="http://schemas.microsoft.com/office/drawing/2014/main" id="{49E96537-089C-4759-93C0-66DE4735D6F3}"/>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912864" y="5632704"/>
            <a:ext cx="612648" cy="612648"/>
          </a:xfrm>
          <a:prstGeom prst="rect">
            <a:avLst/>
          </a:prstGeom>
        </p:spPr>
      </p:pic>
    </p:spTree>
    <p:extLst>
      <p:ext uri="{BB962C8B-B14F-4D97-AF65-F5344CB8AC3E}">
        <p14:creationId xmlns:p14="http://schemas.microsoft.com/office/powerpoint/2010/main" val="893188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Visualizza immagine di origine">
            <a:extLst>
              <a:ext uri="{FF2B5EF4-FFF2-40B4-BE49-F238E27FC236}">
                <a16:creationId xmlns:a16="http://schemas.microsoft.com/office/drawing/2014/main" id="{88877370-D813-409A-AADB-0D0FD9617E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97797" y="4429464"/>
            <a:ext cx="6196405" cy="1992165"/>
          </a:xfrm>
          <a:prstGeom prst="rect">
            <a:avLst/>
          </a:prstGeom>
          <a:ln w="88900" cap="sq" cmpd="thickThin">
            <a:solidFill>
              <a:srgbClr val="000000"/>
            </a:solidFill>
            <a:prstDash val="solid"/>
            <a:miter lim="800000"/>
          </a:ln>
          <a:effectLst>
            <a:innerShdw blurRad="76200">
              <a:srgbClr val="000000"/>
            </a:innerShdw>
          </a:effectLst>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8124D15-C6AD-40BE-AA1A-C8BD811A3CBD}"/>
              </a:ext>
            </a:extLst>
          </p:cNvPr>
          <p:cNvSpPr txBox="1"/>
          <p:nvPr/>
        </p:nvSpPr>
        <p:spPr>
          <a:xfrm>
            <a:off x="0" y="1398488"/>
            <a:ext cx="12191999" cy="2800767"/>
          </a:xfrm>
          <a:prstGeom prst="rect">
            <a:avLst/>
          </a:prstGeom>
          <a:noFill/>
        </p:spPr>
        <p:txBody>
          <a:bodyPr wrap="square" rtlCol="0">
            <a:spAutoFit/>
          </a:bodyPr>
          <a:lstStyle/>
          <a:p>
            <a:pPr algn="ctr"/>
            <a:r>
              <a:rPr lang="en-US" sz="8800" dirty="0">
                <a:solidFill>
                  <a:schemeClr val="bg1"/>
                </a:solidFill>
              </a:rPr>
              <a:t>10 </a:t>
            </a:r>
          </a:p>
          <a:p>
            <a:pPr algn="ctr"/>
            <a:r>
              <a:rPr lang="en-US" sz="8800" dirty="0">
                <a:solidFill>
                  <a:schemeClr val="bg1"/>
                </a:solidFill>
              </a:rPr>
              <a:t>Software Distribution</a:t>
            </a:r>
          </a:p>
        </p:txBody>
      </p:sp>
    </p:spTree>
    <p:extLst>
      <p:ext uri="{BB962C8B-B14F-4D97-AF65-F5344CB8AC3E}">
        <p14:creationId xmlns:p14="http://schemas.microsoft.com/office/powerpoint/2010/main" val="17043908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CDD19E-A244-4453-A81E-DD76ADFA0A9E}"/>
              </a:ext>
            </a:extLst>
          </p:cNvPr>
          <p:cNvSpPr>
            <a:spLocks noGrp="1"/>
          </p:cNvSpPr>
          <p:nvPr>
            <p:ph type="title"/>
          </p:nvPr>
        </p:nvSpPr>
        <p:spPr/>
        <p:txBody>
          <a:bodyPr/>
          <a:lstStyle/>
          <a:p>
            <a:r>
              <a:rPr lang="en-US" dirty="0"/>
              <a:t>10 – Software Distribution</a:t>
            </a:r>
          </a:p>
        </p:txBody>
      </p:sp>
      <p:sp>
        <p:nvSpPr>
          <p:cNvPr id="3" name="Content Placeholder 2">
            <a:extLst>
              <a:ext uri="{FF2B5EF4-FFF2-40B4-BE49-F238E27FC236}">
                <a16:creationId xmlns:a16="http://schemas.microsoft.com/office/drawing/2014/main" id="{D4110328-1CDA-4748-B887-E2A5DDF1F012}"/>
              </a:ext>
            </a:extLst>
          </p:cNvPr>
          <p:cNvSpPr>
            <a:spLocks noGrp="1"/>
          </p:cNvSpPr>
          <p:nvPr>
            <p:ph idx="1"/>
          </p:nvPr>
        </p:nvSpPr>
        <p:spPr>
          <a:xfrm>
            <a:off x="325315" y="1345757"/>
            <a:ext cx="7237311" cy="5375718"/>
          </a:xfrm>
        </p:spPr>
        <p:txBody>
          <a:bodyPr>
            <a:normAutofit/>
          </a:bodyPr>
          <a:lstStyle/>
          <a:p>
            <a:pPr marL="457200" indent="-457200">
              <a:buBlip>
                <a:blip r:embed="rId3"/>
              </a:buBlip>
            </a:pPr>
            <a:r>
              <a:rPr lang="it-IT" sz="2400" dirty="0" err="1"/>
              <a:t>If</a:t>
            </a:r>
            <a:r>
              <a:rPr lang="it-IT" sz="2400" dirty="0"/>
              <a:t> </a:t>
            </a:r>
            <a:r>
              <a:rPr lang="it-IT" sz="2400" dirty="0" err="1"/>
              <a:t>you</a:t>
            </a:r>
            <a:r>
              <a:rPr lang="it-IT" sz="2400" dirty="0"/>
              <a:t> </a:t>
            </a:r>
            <a:r>
              <a:rPr lang="it-IT" sz="2400" dirty="0" err="1"/>
              <a:t>need</a:t>
            </a:r>
            <a:r>
              <a:rPr lang="it-IT" sz="2400" dirty="0"/>
              <a:t> to do secure software </a:t>
            </a:r>
            <a:r>
              <a:rPr lang="it-IT" sz="2400" dirty="0" err="1"/>
              <a:t>distribution</a:t>
            </a:r>
            <a:r>
              <a:rPr lang="it-IT" sz="2400" dirty="0"/>
              <a:t>, </a:t>
            </a:r>
            <a:r>
              <a:rPr lang="it-IT" sz="2400" dirty="0" err="1"/>
              <a:t>evaluate</a:t>
            </a:r>
            <a:r>
              <a:rPr lang="it-IT" sz="2400" dirty="0"/>
              <a:t> </a:t>
            </a:r>
            <a:r>
              <a:rPr lang="it-IT" sz="2400" dirty="0" err="1"/>
              <a:t>Notary</a:t>
            </a:r>
            <a:r>
              <a:rPr lang="it-IT" sz="2400" dirty="0"/>
              <a:t>, an </a:t>
            </a:r>
            <a:r>
              <a:rPr lang="it-IT" sz="2400" dirty="0" err="1"/>
              <a:t>implementation</a:t>
            </a:r>
            <a:r>
              <a:rPr lang="it-IT" sz="2400" dirty="0"/>
              <a:t> of The Update Framework.</a:t>
            </a:r>
            <a:endParaRPr lang="en-US" sz="2400" dirty="0"/>
          </a:p>
        </p:txBody>
      </p:sp>
      <p:grpSp>
        <p:nvGrpSpPr>
          <p:cNvPr id="7" name="Group 6">
            <a:extLst>
              <a:ext uri="{FF2B5EF4-FFF2-40B4-BE49-F238E27FC236}">
                <a16:creationId xmlns:a16="http://schemas.microsoft.com/office/drawing/2014/main" id="{818A6261-6CD8-45DE-81CD-83A0AC3630B9}"/>
              </a:ext>
            </a:extLst>
          </p:cNvPr>
          <p:cNvGrpSpPr/>
          <p:nvPr/>
        </p:nvGrpSpPr>
        <p:grpSpPr>
          <a:xfrm>
            <a:off x="325316" y="4531975"/>
            <a:ext cx="11028484" cy="2189500"/>
            <a:chOff x="325316" y="4531975"/>
            <a:chExt cx="11028484" cy="2189500"/>
          </a:xfrm>
        </p:grpSpPr>
        <p:grpSp>
          <p:nvGrpSpPr>
            <p:cNvPr id="8" name="Group 7">
              <a:extLst>
                <a:ext uri="{FF2B5EF4-FFF2-40B4-BE49-F238E27FC236}">
                  <a16:creationId xmlns:a16="http://schemas.microsoft.com/office/drawing/2014/main" id="{A36BEF5E-69BD-4976-9AB7-F0A381425F8A}"/>
                </a:ext>
              </a:extLst>
            </p:cNvPr>
            <p:cNvGrpSpPr/>
            <p:nvPr/>
          </p:nvGrpSpPr>
          <p:grpSpPr>
            <a:xfrm>
              <a:off x="325316" y="4565515"/>
              <a:ext cx="11028484" cy="2155960"/>
              <a:chOff x="3295649" y="923925"/>
              <a:chExt cx="5546425" cy="1344822"/>
            </a:xfrm>
            <a:solidFill>
              <a:schemeClr val="accent1"/>
            </a:solidFill>
          </p:grpSpPr>
          <p:sp>
            <p:nvSpPr>
              <p:cNvPr id="9" name="Freeform: Shape 8">
                <a:extLst>
                  <a:ext uri="{FF2B5EF4-FFF2-40B4-BE49-F238E27FC236}">
                    <a16:creationId xmlns:a16="http://schemas.microsoft.com/office/drawing/2014/main" id="{F733DBAB-E861-4D54-9B5B-883938A4A5E9}"/>
                  </a:ext>
                </a:extLst>
              </p:cNvPr>
              <p:cNvSpPr/>
              <p:nvPr/>
            </p:nvSpPr>
            <p:spPr>
              <a:xfrm>
                <a:off x="3295649" y="923925"/>
                <a:ext cx="3155006" cy="1057275"/>
              </a:xfrm>
              <a:custGeom>
                <a:avLst/>
                <a:gdLst>
                  <a:gd name="connsiteX0" fmla="*/ 0 w 3155006"/>
                  <a:gd name="connsiteY0" fmla="*/ 0 h 1057275"/>
                  <a:gd name="connsiteX1" fmla="*/ 2242498 w 3155006"/>
                  <a:gd name="connsiteY1" fmla="*/ 0 h 1057275"/>
                  <a:gd name="connsiteX2" fmla="*/ 3155006 w 3155006"/>
                  <a:gd name="connsiteY2" fmla="*/ 1057275 h 1057275"/>
                  <a:gd name="connsiteX3" fmla="*/ 0 w 3155006"/>
                  <a:gd name="connsiteY3" fmla="*/ 1057275 h 1057275"/>
                </a:gdLst>
                <a:ahLst/>
                <a:cxnLst>
                  <a:cxn ang="0">
                    <a:pos x="connsiteX0" y="connsiteY0"/>
                  </a:cxn>
                  <a:cxn ang="0">
                    <a:pos x="connsiteX1" y="connsiteY1"/>
                  </a:cxn>
                  <a:cxn ang="0">
                    <a:pos x="connsiteX2" y="connsiteY2"/>
                  </a:cxn>
                  <a:cxn ang="0">
                    <a:pos x="connsiteX3" y="connsiteY3"/>
                  </a:cxn>
                </a:cxnLst>
                <a:rect l="l" t="t" r="r" b="b"/>
                <a:pathLst>
                  <a:path w="3155006" h="1057275">
                    <a:moveTo>
                      <a:pt x="0" y="0"/>
                    </a:moveTo>
                    <a:lnTo>
                      <a:pt x="2242498" y="0"/>
                    </a:lnTo>
                    <a:lnTo>
                      <a:pt x="3155006" y="1057275"/>
                    </a:lnTo>
                    <a:lnTo>
                      <a:pt x="0" y="1057275"/>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Triangle 9">
                <a:extLst>
                  <a:ext uri="{FF2B5EF4-FFF2-40B4-BE49-F238E27FC236}">
                    <a16:creationId xmlns:a16="http://schemas.microsoft.com/office/drawing/2014/main" id="{CEE42CCD-F77E-4D67-9FEE-B558CCF5FD49}"/>
                  </a:ext>
                </a:extLst>
              </p:cNvPr>
              <p:cNvSpPr/>
              <p:nvPr/>
            </p:nvSpPr>
            <p:spPr>
              <a:xfrm flipH="1" flipV="1">
                <a:off x="3295649" y="1981200"/>
                <a:ext cx="517225" cy="287547"/>
              </a:xfrm>
              <a:prstGeom prst="rtTriangle">
                <a:avLst/>
              </a:prstGeom>
              <a:gradFill>
                <a:gsLst>
                  <a:gs pos="100000">
                    <a:schemeClr val="accent2">
                      <a:lumMod val="75000"/>
                    </a:schemeClr>
                  </a:gs>
                  <a:gs pos="0">
                    <a:schemeClr val="accent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Triangle 10">
                <a:extLst>
                  <a:ext uri="{FF2B5EF4-FFF2-40B4-BE49-F238E27FC236}">
                    <a16:creationId xmlns:a16="http://schemas.microsoft.com/office/drawing/2014/main" id="{EF57F71C-E8C3-4466-BB5B-E048123B6FF3}"/>
                  </a:ext>
                </a:extLst>
              </p:cNvPr>
              <p:cNvSpPr/>
              <p:nvPr/>
            </p:nvSpPr>
            <p:spPr>
              <a:xfrm flipV="1">
                <a:off x="8320866" y="1981199"/>
                <a:ext cx="521208" cy="287547"/>
              </a:xfrm>
              <a:prstGeom prst="rtTriangle">
                <a:avLst/>
              </a:prstGeom>
              <a:gradFill>
                <a:gsLst>
                  <a:gs pos="100000">
                    <a:schemeClr val="accent3">
                      <a:lumMod val="75000"/>
                    </a:schemeClr>
                  </a:gs>
                  <a:gs pos="0">
                    <a:schemeClr val="accent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8AE1B1E2-5C89-4696-B151-67D9FB9F1896}"/>
                  </a:ext>
                </a:extLst>
              </p:cNvPr>
              <p:cNvSpPr/>
              <p:nvPr/>
            </p:nvSpPr>
            <p:spPr>
              <a:xfrm>
                <a:off x="5687068" y="923925"/>
                <a:ext cx="3155006" cy="1057275"/>
              </a:xfrm>
              <a:custGeom>
                <a:avLst/>
                <a:gdLst>
                  <a:gd name="connsiteX0" fmla="*/ 0 w 3155006"/>
                  <a:gd name="connsiteY0" fmla="*/ 0 h 1057275"/>
                  <a:gd name="connsiteX1" fmla="*/ 3155006 w 3155006"/>
                  <a:gd name="connsiteY1" fmla="*/ 0 h 1057275"/>
                  <a:gd name="connsiteX2" fmla="*/ 3155006 w 3155006"/>
                  <a:gd name="connsiteY2" fmla="*/ 1057275 h 1057275"/>
                  <a:gd name="connsiteX3" fmla="*/ 912508 w 3155006"/>
                  <a:gd name="connsiteY3" fmla="*/ 1057275 h 1057275"/>
                </a:gdLst>
                <a:ahLst/>
                <a:cxnLst>
                  <a:cxn ang="0">
                    <a:pos x="connsiteX0" y="connsiteY0"/>
                  </a:cxn>
                  <a:cxn ang="0">
                    <a:pos x="connsiteX1" y="connsiteY1"/>
                  </a:cxn>
                  <a:cxn ang="0">
                    <a:pos x="connsiteX2" y="connsiteY2"/>
                  </a:cxn>
                  <a:cxn ang="0">
                    <a:pos x="connsiteX3" y="connsiteY3"/>
                  </a:cxn>
                </a:cxnLst>
                <a:rect l="l" t="t" r="r" b="b"/>
                <a:pathLst>
                  <a:path w="3155006" h="1057275">
                    <a:moveTo>
                      <a:pt x="0" y="0"/>
                    </a:moveTo>
                    <a:lnTo>
                      <a:pt x="3155006" y="0"/>
                    </a:lnTo>
                    <a:lnTo>
                      <a:pt x="3155006" y="1057275"/>
                    </a:lnTo>
                    <a:lnTo>
                      <a:pt x="912508" y="1057275"/>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 name="Group 12">
              <a:extLst>
                <a:ext uri="{FF2B5EF4-FFF2-40B4-BE49-F238E27FC236}">
                  <a16:creationId xmlns:a16="http://schemas.microsoft.com/office/drawing/2014/main" id="{A1B93EDE-C17D-4D7D-9185-E0F79A845672}"/>
                </a:ext>
              </a:extLst>
            </p:cNvPr>
            <p:cNvGrpSpPr/>
            <p:nvPr/>
          </p:nvGrpSpPr>
          <p:grpSpPr>
            <a:xfrm>
              <a:off x="6869493" y="4531975"/>
              <a:ext cx="4417959" cy="640380"/>
              <a:chOff x="350992" y="2798738"/>
              <a:chExt cx="2282460" cy="640380"/>
            </a:xfrm>
          </p:grpSpPr>
          <p:sp>
            <p:nvSpPr>
              <p:cNvPr id="14" name="TextBox 13">
                <a:extLst>
                  <a:ext uri="{FF2B5EF4-FFF2-40B4-BE49-F238E27FC236}">
                    <a16:creationId xmlns:a16="http://schemas.microsoft.com/office/drawing/2014/main" id="{3E5E0781-AF98-4D48-9CA2-A5FD2AB988D3}"/>
                  </a:ext>
                </a:extLst>
              </p:cNvPr>
              <p:cNvSpPr txBox="1"/>
              <p:nvPr/>
            </p:nvSpPr>
            <p:spPr>
              <a:xfrm>
                <a:off x="350992" y="2798738"/>
                <a:ext cx="2282460" cy="461665"/>
              </a:xfrm>
              <a:prstGeom prst="rect">
                <a:avLst/>
              </a:prstGeom>
              <a:noFill/>
            </p:spPr>
            <p:txBody>
              <a:bodyPr wrap="square" lIns="0" rtlCol="0" anchor="ctr">
                <a:spAutoFit/>
              </a:bodyPr>
              <a:lstStyle/>
              <a:p>
                <a:r>
                  <a:rPr lang="en-US" sz="2400" b="1" dirty="0">
                    <a:solidFill>
                      <a:schemeClr val="bg1"/>
                    </a:solidFill>
                  </a:rPr>
                  <a:t> </a:t>
                </a:r>
              </a:p>
            </p:txBody>
          </p:sp>
          <p:sp>
            <p:nvSpPr>
              <p:cNvPr id="15" name="TextBox 14">
                <a:extLst>
                  <a:ext uri="{FF2B5EF4-FFF2-40B4-BE49-F238E27FC236}">
                    <a16:creationId xmlns:a16="http://schemas.microsoft.com/office/drawing/2014/main" id="{E6AEAB25-C1A5-40CE-8DD5-B642ECC33EC3}"/>
                  </a:ext>
                </a:extLst>
              </p:cNvPr>
              <p:cNvSpPr txBox="1"/>
              <p:nvPr/>
            </p:nvSpPr>
            <p:spPr>
              <a:xfrm>
                <a:off x="358787" y="3177508"/>
                <a:ext cx="2274665" cy="261610"/>
              </a:xfrm>
              <a:prstGeom prst="rect">
                <a:avLst/>
              </a:prstGeom>
              <a:noFill/>
            </p:spPr>
            <p:txBody>
              <a:bodyPr wrap="square" lIns="0" rIns="0" rtlCol="0" anchor="t">
                <a:spAutoFit/>
              </a:bodyPr>
              <a:lstStyle/>
              <a:p>
                <a:pPr algn="just"/>
                <a:r>
                  <a:rPr lang="en-US" sz="1100" dirty="0">
                    <a:solidFill>
                      <a:schemeClr val="bg1"/>
                    </a:solidFill>
                  </a:rPr>
                  <a:t> </a:t>
                </a:r>
              </a:p>
            </p:txBody>
          </p:sp>
        </p:grpSp>
        <p:grpSp>
          <p:nvGrpSpPr>
            <p:cNvPr id="16" name="Group 15">
              <a:extLst>
                <a:ext uri="{FF2B5EF4-FFF2-40B4-BE49-F238E27FC236}">
                  <a16:creationId xmlns:a16="http://schemas.microsoft.com/office/drawing/2014/main" id="{DBA3ADA4-F88C-4338-925A-67ADE0BA4C0E}"/>
                </a:ext>
              </a:extLst>
            </p:cNvPr>
            <p:cNvGrpSpPr/>
            <p:nvPr/>
          </p:nvGrpSpPr>
          <p:grpSpPr>
            <a:xfrm>
              <a:off x="401561" y="4590039"/>
              <a:ext cx="4626523" cy="809657"/>
              <a:chOff x="350992" y="2798738"/>
              <a:chExt cx="2403805" cy="809657"/>
            </a:xfrm>
          </p:grpSpPr>
          <p:sp>
            <p:nvSpPr>
              <p:cNvPr id="17" name="TextBox 16">
                <a:extLst>
                  <a:ext uri="{FF2B5EF4-FFF2-40B4-BE49-F238E27FC236}">
                    <a16:creationId xmlns:a16="http://schemas.microsoft.com/office/drawing/2014/main" id="{07524116-0E3A-4FC9-9A1A-D1589E599EF8}"/>
                  </a:ext>
                </a:extLst>
              </p:cNvPr>
              <p:cNvSpPr txBox="1"/>
              <p:nvPr/>
            </p:nvSpPr>
            <p:spPr>
              <a:xfrm>
                <a:off x="350992" y="2798738"/>
                <a:ext cx="2282460" cy="461665"/>
              </a:xfrm>
              <a:prstGeom prst="rect">
                <a:avLst/>
              </a:prstGeom>
              <a:noFill/>
            </p:spPr>
            <p:txBody>
              <a:bodyPr wrap="square" lIns="0" rtlCol="0" anchor="ctr">
                <a:spAutoFit/>
              </a:bodyPr>
              <a:lstStyle/>
              <a:p>
                <a:r>
                  <a:rPr lang="en-US" sz="2400" b="1" dirty="0">
                    <a:solidFill>
                      <a:schemeClr val="bg1"/>
                    </a:solidFill>
                  </a:rPr>
                  <a:t>CNCF</a:t>
                </a:r>
              </a:p>
            </p:txBody>
          </p:sp>
          <p:sp>
            <p:nvSpPr>
              <p:cNvPr id="18" name="TextBox 17">
                <a:extLst>
                  <a:ext uri="{FF2B5EF4-FFF2-40B4-BE49-F238E27FC236}">
                    <a16:creationId xmlns:a16="http://schemas.microsoft.com/office/drawing/2014/main" id="{35F34EEE-8D04-466F-A4BC-C7BBB21D32A0}"/>
                  </a:ext>
                </a:extLst>
              </p:cNvPr>
              <p:cNvSpPr txBox="1"/>
              <p:nvPr/>
            </p:nvSpPr>
            <p:spPr>
              <a:xfrm>
                <a:off x="358787" y="3177508"/>
                <a:ext cx="2396010" cy="430887"/>
              </a:xfrm>
              <a:prstGeom prst="rect">
                <a:avLst/>
              </a:prstGeom>
              <a:noFill/>
            </p:spPr>
            <p:txBody>
              <a:bodyPr wrap="square" lIns="0" rIns="0" rtlCol="0" anchor="t">
                <a:spAutoFit/>
              </a:bodyPr>
              <a:lstStyle/>
              <a:p>
                <a:pPr marL="171450" indent="-171450">
                  <a:buFont typeface="Arial" panose="020B0604020202020204" pitchFamily="34" charset="0"/>
                  <a:buChar char="•"/>
                </a:pPr>
                <a:r>
                  <a:rPr lang="en-US" sz="1100" b="1" dirty="0">
                    <a:solidFill>
                      <a:schemeClr val="bg1"/>
                    </a:solidFill>
                  </a:rPr>
                  <a:t>Notary – A TUF implementation </a:t>
                </a:r>
                <a:r>
                  <a:rPr lang="en-US" sz="1100" b="1" dirty="0">
                    <a:solidFill>
                      <a:schemeClr val="bg1"/>
                    </a:solidFill>
                    <a:hlinkClick r:id="rId4"/>
                  </a:rPr>
                  <a:t>https://github.com/notaryproject/notary</a:t>
                </a:r>
                <a:r>
                  <a:rPr lang="en-US" sz="1100" b="1" dirty="0">
                    <a:solidFill>
                      <a:schemeClr val="bg1"/>
                    </a:solidFill>
                  </a:rPr>
                  <a:t> </a:t>
                </a:r>
              </a:p>
              <a:p>
                <a:pPr marL="171450" indent="-171450">
                  <a:buFont typeface="Arial" panose="020B0604020202020204" pitchFamily="34" charset="0"/>
                  <a:buChar char="•"/>
                </a:pPr>
                <a:r>
                  <a:rPr lang="en-US" sz="1100" b="1" dirty="0">
                    <a:solidFill>
                      <a:schemeClr val="bg1"/>
                    </a:solidFill>
                  </a:rPr>
                  <a:t>TUF – The Update Framework </a:t>
                </a:r>
                <a:r>
                  <a:rPr lang="en-US" sz="1100" b="1" dirty="0">
                    <a:solidFill>
                      <a:schemeClr val="bg1"/>
                    </a:solidFill>
                    <a:hlinkClick r:id="rId5"/>
                  </a:rPr>
                  <a:t>https://theupdateframework.io/</a:t>
                </a:r>
                <a:r>
                  <a:rPr lang="en-US" sz="1100" b="1" dirty="0">
                    <a:solidFill>
                      <a:schemeClr val="bg1"/>
                    </a:solidFill>
                  </a:rPr>
                  <a:t> </a:t>
                </a:r>
              </a:p>
            </p:txBody>
          </p:sp>
        </p:grpSp>
      </p:grpSp>
      <p:pic>
        <p:nvPicPr>
          <p:cNvPr id="28" name="Picture 27">
            <a:extLst>
              <a:ext uri="{FF2B5EF4-FFF2-40B4-BE49-F238E27FC236}">
                <a16:creationId xmlns:a16="http://schemas.microsoft.com/office/drawing/2014/main" id="{0C47242E-D2F7-41C2-A905-12EE47A8BDBF}"/>
              </a:ext>
            </a:extLst>
          </p:cNvPr>
          <p:cNvPicPr>
            <a:picLocks noChangeAspect="1"/>
          </p:cNvPicPr>
          <p:nvPr/>
        </p:nvPicPr>
        <p:blipFill>
          <a:blip r:embed="rId6"/>
          <a:stretch>
            <a:fillRect/>
          </a:stretch>
        </p:blipFill>
        <p:spPr>
          <a:xfrm>
            <a:off x="7702474" y="1344168"/>
            <a:ext cx="3651325" cy="2724451"/>
          </a:xfrm>
          <a:prstGeom prst="rect">
            <a:avLst/>
          </a:prstGeom>
        </p:spPr>
      </p:pic>
      <p:pic>
        <p:nvPicPr>
          <p:cNvPr id="30" name="Picture 29">
            <a:extLst>
              <a:ext uri="{FF2B5EF4-FFF2-40B4-BE49-F238E27FC236}">
                <a16:creationId xmlns:a16="http://schemas.microsoft.com/office/drawing/2014/main" id="{E6F03B98-1B83-4412-863D-8E4C0A463D3E}"/>
              </a:ext>
            </a:extLst>
          </p:cNvPr>
          <p:cNvPicPr>
            <a:picLocks noChangeAspect="1"/>
          </p:cNvPicPr>
          <p:nvPr/>
        </p:nvPicPr>
        <p:blipFill>
          <a:blip r:embed="rId7"/>
          <a:stretch>
            <a:fillRect/>
          </a:stretch>
        </p:blipFill>
        <p:spPr>
          <a:xfrm>
            <a:off x="612648" y="5605272"/>
            <a:ext cx="536856" cy="612648"/>
          </a:xfrm>
          <a:prstGeom prst="rect">
            <a:avLst/>
          </a:prstGeom>
        </p:spPr>
      </p:pic>
      <p:pic>
        <p:nvPicPr>
          <p:cNvPr id="4096" name="Picture 4095">
            <a:extLst>
              <a:ext uri="{FF2B5EF4-FFF2-40B4-BE49-F238E27FC236}">
                <a16:creationId xmlns:a16="http://schemas.microsoft.com/office/drawing/2014/main" id="{81A961BC-AF27-4844-8F39-2C5A0AA54F4E}"/>
              </a:ext>
            </a:extLst>
          </p:cNvPr>
          <p:cNvPicPr>
            <a:picLocks noChangeAspect="1"/>
          </p:cNvPicPr>
          <p:nvPr/>
        </p:nvPicPr>
        <p:blipFill>
          <a:blip r:embed="rId8"/>
          <a:stretch>
            <a:fillRect/>
          </a:stretch>
        </p:blipFill>
        <p:spPr>
          <a:xfrm>
            <a:off x="1298448" y="5605272"/>
            <a:ext cx="522363" cy="612648"/>
          </a:xfrm>
          <a:prstGeom prst="rect">
            <a:avLst/>
          </a:prstGeom>
        </p:spPr>
      </p:pic>
    </p:spTree>
    <p:extLst>
      <p:ext uri="{BB962C8B-B14F-4D97-AF65-F5344CB8AC3E}">
        <p14:creationId xmlns:p14="http://schemas.microsoft.com/office/powerpoint/2010/main" val="1808684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E44625-5D36-4B85-A935-E69C760390C4}"/>
              </a:ext>
            </a:extLst>
          </p:cNvPr>
          <p:cNvSpPr>
            <a:spLocks noGrp="1"/>
          </p:cNvSpPr>
          <p:nvPr>
            <p:ph type="title"/>
          </p:nvPr>
        </p:nvSpPr>
        <p:spPr/>
        <p:txBody>
          <a:bodyPr/>
          <a:lstStyle/>
          <a:p>
            <a:r>
              <a:rPr lang="it-IT" dirty="0"/>
              <a:t>CNCF </a:t>
            </a:r>
            <a:r>
              <a:rPr lang="it-IT" dirty="0" err="1"/>
              <a:t>Landscape</a:t>
            </a:r>
            <a:endParaRPr lang="en-GB" dirty="0"/>
          </a:p>
        </p:txBody>
      </p:sp>
      <p:sp>
        <p:nvSpPr>
          <p:cNvPr id="3" name="Content Placeholder 2">
            <a:extLst>
              <a:ext uri="{FF2B5EF4-FFF2-40B4-BE49-F238E27FC236}">
                <a16:creationId xmlns:a16="http://schemas.microsoft.com/office/drawing/2014/main" id="{814BD2DC-8C1F-4858-9DB3-534AE7A963D6}"/>
              </a:ext>
            </a:extLst>
          </p:cNvPr>
          <p:cNvSpPr>
            <a:spLocks noGrp="1"/>
          </p:cNvSpPr>
          <p:nvPr>
            <p:ph idx="1"/>
          </p:nvPr>
        </p:nvSpPr>
        <p:spPr/>
        <p:txBody>
          <a:bodyPr/>
          <a:lstStyle/>
          <a:p>
            <a:pPr algn="ctr"/>
            <a:r>
              <a:rPr lang="en-GB" dirty="0">
                <a:hlinkClick r:id="rId3"/>
              </a:rPr>
              <a:t>https://landscape.cncf.io/</a:t>
            </a:r>
            <a:r>
              <a:rPr lang="en-GB" dirty="0"/>
              <a:t> </a:t>
            </a:r>
          </a:p>
        </p:txBody>
      </p:sp>
      <p:pic>
        <p:nvPicPr>
          <p:cNvPr id="5" name="Picture 4">
            <a:extLst>
              <a:ext uri="{FF2B5EF4-FFF2-40B4-BE49-F238E27FC236}">
                <a16:creationId xmlns:a16="http://schemas.microsoft.com/office/drawing/2014/main" id="{2ABEEF95-D74D-4AB0-B11E-E05500C25EAA}"/>
              </a:ext>
            </a:extLst>
          </p:cNvPr>
          <p:cNvPicPr>
            <a:picLocks noChangeAspect="1"/>
          </p:cNvPicPr>
          <p:nvPr/>
        </p:nvPicPr>
        <p:blipFill>
          <a:blip r:embed="rId4"/>
          <a:stretch>
            <a:fillRect/>
          </a:stretch>
        </p:blipFill>
        <p:spPr>
          <a:xfrm>
            <a:off x="325315" y="1756191"/>
            <a:ext cx="11028485" cy="4823315"/>
          </a:xfrm>
          <a:prstGeom prst="rect">
            <a:avLst/>
          </a:prstGeom>
        </p:spPr>
      </p:pic>
    </p:spTree>
    <p:extLst>
      <p:ext uri="{BB962C8B-B14F-4D97-AF65-F5344CB8AC3E}">
        <p14:creationId xmlns:p14="http://schemas.microsoft.com/office/powerpoint/2010/main" val="35916947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F9AACDE-600D-4396-BAEB-D12630B6E677}"/>
              </a:ext>
            </a:extLst>
          </p:cNvPr>
          <p:cNvSpPr>
            <a:spLocks noGrp="1"/>
          </p:cNvSpPr>
          <p:nvPr>
            <p:ph type="body" sz="quarter" idx="10"/>
          </p:nvPr>
        </p:nvSpPr>
        <p:spPr/>
        <p:txBody>
          <a:bodyPr>
            <a:normAutofit fontScale="77500" lnSpcReduction="20000"/>
          </a:bodyPr>
          <a:lstStyle/>
          <a:p>
            <a:r>
              <a:rPr lang="en-US" dirty="0"/>
              <a:t>rcappello</a:t>
            </a:r>
          </a:p>
        </p:txBody>
      </p:sp>
      <p:sp>
        <p:nvSpPr>
          <p:cNvPr id="4" name="Text Placeholder 3">
            <a:extLst>
              <a:ext uri="{FF2B5EF4-FFF2-40B4-BE49-F238E27FC236}">
                <a16:creationId xmlns:a16="http://schemas.microsoft.com/office/drawing/2014/main" id="{F7836598-7AAE-4583-B73B-1DC75D0957DE}"/>
              </a:ext>
            </a:extLst>
          </p:cNvPr>
          <p:cNvSpPr>
            <a:spLocks noGrp="1"/>
          </p:cNvSpPr>
          <p:nvPr>
            <p:ph type="body" sz="quarter" idx="11"/>
          </p:nvPr>
        </p:nvSpPr>
        <p:spPr/>
        <p:txBody>
          <a:bodyPr>
            <a:normAutofit fontScale="77500" lnSpcReduction="20000"/>
          </a:bodyPr>
          <a:lstStyle/>
          <a:p>
            <a:r>
              <a:rPr lang="en-US" dirty="0"/>
              <a:t>rcappello</a:t>
            </a:r>
          </a:p>
        </p:txBody>
      </p:sp>
      <p:pic>
        <p:nvPicPr>
          <p:cNvPr id="6" name="Picture 5" descr="Qr code&#10;&#10;Description automatically generated">
            <a:extLst>
              <a:ext uri="{FF2B5EF4-FFF2-40B4-BE49-F238E27FC236}">
                <a16:creationId xmlns:a16="http://schemas.microsoft.com/office/drawing/2014/main" id="{82B55B02-F26C-40E0-8F49-4E3DC87FA0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70410" y="4155676"/>
            <a:ext cx="2162396" cy="2162396"/>
          </a:xfrm>
          <a:prstGeom prst="rect">
            <a:avLst/>
          </a:prstGeom>
        </p:spPr>
      </p:pic>
      <p:pic>
        <p:nvPicPr>
          <p:cNvPr id="10" name="Picture 9" descr="A picture containing light&#10;&#10;Description automatically generated">
            <a:extLst>
              <a:ext uri="{FF2B5EF4-FFF2-40B4-BE49-F238E27FC236}">
                <a16:creationId xmlns:a16="http://schemas.microsoft.com/office/drawing/2014/main" id="{6ABFD989-6D50-4894-9D89-53D76D2265AD}"/>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2775473" y="197315"/>
            <a:ext cx="7063899" cy="4414936"/>
          </a:xfrm>
          <a:prstGeom prst="rect">
            <a:avLst/>
          </a:prstGeom>
        </p:spPr>
      </p:pic>
    </p:spTree>
    <p:extLst>
      <p:ext uri="{BB962C8B-B14F-4D97-AF65-F5344CB8AC3E}">
        <p14:creationId xmlns:p14="http://schemas.microsoft.com/office/powerpoint/2010/main" val="31693832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47480A7-0D9F-44E3-AAC6-E43D6654D338}"/>
              </a:ext>
            </a:extLst>
          </p:cNvPr>
          <p:cNvSpPr>
            <a:spLocks noGrp="1"/>
          </p:cNvSpPr>
          <p:nvPr>
            <p:ph type="body" sz="quarter" idx="14"/>
          </p:nvPr>
        </p:nvSpPr>
        <p:spPr/>
        <p:txBody>
          <a:bodyPr>
            <a:normAutofit/>
          </a:bodyPr>
          <a:lstStyle/>
          <a:p>
            <a:r>
              <a:rPr lang="en-US" sz="9600"/>
              <a:t>#CloudGen2021</a:t>
            </a:r>
            <a:endParaRPr lang="en-US" sz="9600" dirty="0"/>
          </a:p>
        </p:txBody>
      </p:sp>
    </p:spTree>
    <p:extLst>
      <p:ext uri="{BB962C8B-B14F-4D97-AF65-F5344CB8AC3E}">
        <p14:creationId xmlns:p14="http://schemas.microsoft.com/office/powerpoint/2010/main" val="1826529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098C47E-91BB-4FF4-9ECC-9831550E06C3}"/>
              </a:ext>
            </a:extLst>
          </p:cNvPr>
          <p:cNvSpPr>
            <a:spLocks noGrp="1"/>
          </p:cNvSpPr>
          <p:nvPr>
            <p:ph type="title"/>
          </p:nvPr>
        </p:nvSpPr>
        <p:spPr/>
        <p:txBody>
          <a:bodyPr/>
          <a:lstStyle/>
          <a:p>
            <a:r>
              <a:rPr lang="it-IT" dirty="0"/>
              <a:t>Cloud Native Computing Foundation - Mission</a:t>
            </a:r>
            <a:endParaRPr lang="en-GB" dirty="0"/>
          </a:p>
        </p:txBody>
      </p:sp>
      <p:sp>
        <p:nvSpPr>
          <p:cNvPr id="4" name="Content Placeholder 3">
            <a:extLst>
              <a:ext uri="{FF2B5EF4-FFF2-40B4-BE49-F238E27FC236}">
                <a16:creationId xmlns:a16="http://schemas.microsoft.com/office/drawing/2014/main" id="{6957ECD5-D4D1-4F5E-898B-2E866A4992AD}"/>
              </a:ext>
            </a:extLst>
          </p:cNvPr>
          <p:cNvSpPr>
            <a:spLocks noGrp="1"/>
          </p:cNvSpPr>
          <p:nvPr>
            <p:ph idx="1"/>
          </p:nvPr>
        </p:nvSpPr>
        <p:spPr>
          <a:xfrm>
            <a:off x="325315" y="2441985"/>
            <a:ext cx="11028485" cy="4279489"/>
          </a:xfrm>
        </p:spPr>
        <p:txBody>
          <a:bodyPr>
            <a:normAutofit/>
          </a:bodyPr>
          <a:lstStyle/>
          <a:p>
            <a:r>
              <a:rPr lang="en-GB" sz="2000" dirty="0"/>
              <a:t>Cloud native technologies empower organizations to build and run scalable applications in modern, dynamic environments such as public, private, and hybrid clouds. Containers, service meshes, microservices, immutable infrastructure, and declarative APIs exemplify this approach.</a:t>
            </a:r>
          </a:p>
          <a:p>
            <a:endParaRPr lang="en-GB" sz="2000" dirty="0"/>
          </a:p>
          <a:p>
            <a:r>
              <a:rPr lang="en-GB" sz="2000" dirty="0"/>
              <a:t>These techniques enable loosely coupled systems that are resilient, manageable, and observable. Combined with robust automation, they allow engineers to make high-impact changes frequently and predictably with minimal toil.</a:t>
            </a:r>
          </a:p>
          <a:p>
            <a:endParaRPr lang="en-GB" sz="2000" dirty="0"/>
          </a:p>
          <a:p>
            <a:r>
              <a:rPr lang="en-GB" sz="2000" dirty="0"/>
              <a:t>The Cloud Native Computing Foundation seeks to drive adoption of this paradigm by fostering and sustaining an ecosystem of open source, vendor-neutral projects. We democratize state-of-the-art patterns to make these innovations accessible for everyone.</a:t>
            </a:r>
          </a:p>
        </p:txBody>
      </p:sp>
      <p:pic>
        <p:nvPicPr>
          <p:cNvPr id="9" name="Picture 8">
            <a:extLst>
              <a:ext uri="{FF2B5EF4-FFF2-40B4-BE49-F238E27FC236}">
                <a16:creationId xmlns:a16="http://schemas.microsoft.com/office/drawing/2014/main" id="{12A98497-25FC-4425-9AB3-542E18D2FAB4}"/>
              </a:ext>
            </a:extLst>
          </p:cNvPr>
          <p:cNvPicPr>
            <a:picLocks noChangeAspect="1"/>
          </p:cNvPicPr>
          <p:nvPr/>
        </p:nvPicPr>
        <p:blipFill>
          <a:blip r:embed="rId3"/>
          <a:stretch>
            <a:fillRect/>
          </a:stretch>
        </p:blipFill>
        <p:spPr>
          <a:xfrm>
            <a:off x="4126403" y="1108039"/>
            <a:ext cx="3939193" cy="748447"/>
          </a:xfrm>
          <a:prstGeom prst="rect">
            <a:avLst/>
          </a:prstGeom>
        </p:spPr>
      </p:pic>
    </p:spTree>
    <p:extLst>
      <p:ext uri="{BB962C8B-B14F-4D97-AF65-F5344CB8AC3E}">
        <p14:creationId xmlns:p14="http://schemas.microsoft.com/office/powerpoint/2010/main" val="28230833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512FA-ED53-4AC4-8CF6-25CD69344EDA}"/>
              </a:ext>
            </a:extLst>
          </p:cNvPr>
          <p:cNvSpPr>
            <a:spLocks noGrp="1"/>
          </p:cNvSpPr>
          <p:nvPr>
            <p:ph type="title"/>
          </p:nvPr>
        </p:nvSpPr>
        <p:spPr/>
        <p:txBody>
          <a:bodyPr/>
          <a:lstStyle/>
          <a:p>
            <a:r>
              <a:rPr lang="it-IT" dirty="0"/>
              <a:t>Cloud Native - Trail </a:t>
            </a:r>
            <a:r>
              <a:rPr lang="it-IT" dirty="0" err="1"/>
              <a:t>Map</a:t>
            </a:r>
            <a:endParaRPr lang="en-GB" dirty="0"/>
          </a:p>
        </p:txBody>
      </p:sp>
      <p:pic>
        <p:nvPicPr>
          <p:cNvPr id="3074" name="Picture 2" descr="CNCF Trail Map">
            <a:extLst>
              <a:ext uri="{FF2B5EF4-FFF2-40B4-BE49-F238E27FC236}">
                <a16:creationId xmlns:a16="http://schemas.microsoft.com/office/drawing/2014/main" id="{E526F488-91BA-4B1B-8E5E-DACC0BAA65D5}"/>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25315" y="1346200"/>
            <a:ext cx="4638288" cy="537527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8F7F4D1-9134-40BC-B3C5-F38B09B2F14D}"/>
              </a:ext>
            </a:extLst>
          </p:cNvPr>
          <p:cNvSpPr txBox="1"/>
          <p:nvPr/>
        </p:nvSpPr>
        <p:spPr>
          <a:xfrm>
            <a:off x="5157395" y="1380839"/>
            <a:ext cx="6196405" cy="3416320"/>
          </a:xfrm>
          <a:prstGeom prst="rect">
            <a:avLst/>
          </a:prstGeom>
          <a:noFill/>
        </p:spPr>
        <p:txBody>
          <a:bodyPr wrap="square" rtlCol="0">
            <a:spAutoFit/>
          </a:bodyPr>
          <a:lstStyle/>
          <a:p>
            <a:r>
              <a:rPr lang="it-IT" dirty="0"/>
              <a:t>Aiutare le aziende che iniziano il loro percorso verso il Cloud Native.</a:t>
            </a:r>
          </a:p>
          <a:p>
            <a:endParaRPr lang="it-IT" dirty="0"/>
          </a:p>
          <a:p>
            <a:r>
              <a:rPr lang="it-IT" dirty="0"/>
              <a:t>Aggiornata dal CNCF</a:t>
            </a:r>
          </a:p>
          <a:p>
            <a:endParaRPr lang="it-IT" dirty="0"/>
          </a:p>
          <a:p>
            <a:r>
              <a:rPr lang="it-IT" dirty="0"/>
              <a:t>Ci sono 10 step</a:t>
            </a:r>
          </a:p>
          <a:p>
            <a:endParaRPr lang="it-IT" dirty="0"/>
          </a:p>
          <a:p>
            <a:r>
              <a:rPr lang="it-IT" dirty="0"/>
              <a:t>Raggiungibile qui:</a:t>
            </a:r>
            <a:br>
              <a:rPr lang="it-IT" dirty="0"/>
            </a:br>
            <a:r>
              <a:rPr lang="it-IT" dirty="0">
                <a:hlinkClick r:id="rId4"/>
              </a:rPr>
              <a:t>https://raw.githubusercontent.com/cncf/trailmap/master/CNCF_TrailMap_latest.png</a:t>
            </a:r>
            <a:r>
              <a:rPr lang="it-IT" dirty="0"/>
              <a:t> </a:t>
            </a:r>
          </a:p>
          <a:p>
            <a:endParaRPr lang="it-IT" dirty="0"/>
          </a:p>
          <a:p>
            <a:endParaRPr lang="en-GB" dirty="0"/>
          </a:p>
        </p:txBody>
      </p:sp>
      <p:pic>
        <p:nvPicPr>
          <p:cNvPr id="3076" name="Picture 4" descr="Visualizza immagine di origine">
            <a:extLst>
              <a:ext uri="{FF2B5EF4-FFF2-40B4-BE49-F238E27FC236}">
                <a16:creationId xmlns:a16="http://schemas.microsoft.com/office/drawing/2014/main" id="{F5A3D7C9-9FF5-4816-864E-78555D7BBCA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57394" y="4729310"/>
            <a:ext cx="6196405" cy="19921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4685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076"/>
                                        </p:tgtEl>
                                        <p:attrNameLst>
                                          <p:attrName>style.visibility</p:attrName>
                                        </p:attrNameLst>
                                      </p:cBhvr>
                                      <p:to>
                                        <p:strVal val="visible"/>
                                      </p:to>
                                    </p:set>
                                    <p:animEffect transition="in" filter="fade">
                                      <p:cBhvr>
                                        <p:cTn id="23" dur="500"/>
                                        <p:tgtEl>
                                          <p:spTgt spid="30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Visualizza immagine di origine">
            <a:extLst>
              <a:ext uri="{FF2B5EF4-FFF2-40B4-BE49-F238E27FC236}">
                <a16:creationId xmlns:a16="http://schemas.microsoft.com/office/drawing/2014/main" id="{88877370-D813-409A-AADB-0D0FD9617E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97797" y="4429464"/>
            <a:ext cx="6196405" cy="1992165"/>
          </a:xfrm>
          <a:prstGeom prst="rect">
            <a:avLst/>
          </a:prstGeom>
          <a:ln w="88900" cap="sq" cmpd="thickThin">
            <a:solidFill>
              <a:srgbClr val="000000"/>
            </a:solidFill>
            <a:prstDash val="solid"/>
            <a:miter lim="800000"/>
          </a:ln>
          <a:effectLst>
            <a:innerShdw blurRad="76200">
              <a:srgbClr val="000000"/>
            </a:innerShdw>
          </a:effectLst>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8124D15-C6AD-40BE-AA1A-C8BD811A3CBD}"/>
              </a:ext>
            </a:extLst>
          </p:cNvPr>
          <p:cNvSpPr txBox="1"/>
          <p:nvPr/>
        </p:nvSpPr>
        <p:spPr>
          <a:xfrm>
            <a:off x="0" y="1398488"/>
            <a:ext cx="12191999" cy="2800767"/>
          </a:xfrm>
          <a:prstGeom prst="rect">
            <a:avLst/>
          </a:prstGeom>
          <a:noFill/>
        </p:spPr>
        <p:txBody>
          <a:bodyPr wrap="square" rtlCol="0">
            <a:spAutoFit/>
          </a:bodyPr>
          <a:lstStyle/>
          <a:p>
            <a:pPr algn="ctr"/>
            <a:r>
              <a:rPr lang="en-US" sz="8800" dirty="0">
                <a:solidFill>
                  <a:schemeClr val="bg1"/>
                </a:solidFill>
              </a:rPr>
              <a:t>1 </a:t>
            </a:r>
          </a:p>
          <a:p>
            <a:pPr algn="ctr"/>
            <a:r>
              <a:rPr lang="en-US" sz="8800" dirty="0">
                <a:solidFill>
                  <a:schemeClr val="bg1"/>
                </a:solidFill>
              </a:rPr>
              <a:t>Containerization</a:t>
            </a:r>
          </a:p>
        </p:txBody>
      </p:sp>
    </p:spTree>
    <p:extLst>
      <p:ext uri="{BB962C8B-B14F-4D97-AF65-F5344CB8AC3E}">
        <p14:creationId xmlns:p14="http://schemas.microsoft.com/office/powerpoint/2010/main" val="34118368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CDD19E-A244-4453-A81E-DD76ADFA0A9E}"/>
              </a:ext>
            </a:extLst>
          </p:cNvPr>
          <p:cNvSpPr>
            <a:spLocks noGrp="1"/>
          </p:cNvSpPr>
          <p:nvPr>
            <p:ph type="title"/>
          </p:nvPr>
        </p:nvSpPr>
        <p:spPr/>
        <p:txBody>
          <a:bodyPr/>
          <a:lstStyle/>
          <a:p>
            <a:r>
              <a:rPr lang="en-US" dirty="0"/>
              <a:t>1 - Containerization</a:t>
            </a:r>
          </a:p>
        </p:txBody>
      </p:sp>
      <p:sp>
        <p:nvSpPr>
          <p:cNvPr id="3" name="Content Placeholder 2">
            <a:extLst>
              <a:ext uri="{FF2B5EF4-FFF2-40B4-BE49-F238E27FC236}">
                <a16:creationId xmlns:a16="http://schemas.microsoft.com/office/drawing/2014/main" id="{D4110328-1CDA-4748-B887-E2A5DDF1F012}"/>
              </a:ext>
            </a:extLst>
          </p:cNvPr>
          <p:cNvSpPr>
            <a:spLocks noGrp="1"/>
          </p:cNvSpPr>
          <p:nvPr>
            <p:ph idx="1"/>
          </p:nvPr>
        </p:nvSpPr>
        <p:spPr>
          <a:xfrm>
            <a:off x="325315" y="1345757"/>
            <a:ext cx="7237311" cy="5375718"/>
          </a:xfrm>
        </p:spPr>
        <p:txBody>
          <a:bodyPr>
            <a:normAutofit/>
          </a:bodyPr>
          <a:lstStyle/>
          <a:p>
            <a:pPr marL="457200" indent="-457200">
              <a:buBlip>
                <a:blip r:embed="rId3"/>
              </a:buBlip>
            </a:pPr>
            <a:r>
              <a:rPr lang="en-US" sz="2400" dirty="0"/>
              <a:t>Commonly done with Docker containers</a:t>
            </a:r>
          </a:p>
          <a:p>
            <a:pPr marL="457200" indent="-457200">
              <a:buBlip>
                <a:blip r:embed="rId3"/>
              </a:buBlip>
            </a:pPr>
            <a:r>
              <a:rPr lang="en-US" sz="2400" dirty="0"/>
              <a:t>Any size application and dependencies can be containerized</a:t>
            </a:r>
          </a:p>
          <a:p>
            <a:pPr marL="457200" indent="-457200">
              <a:buBlip>
                <a:blip r:embed="rId3"/>
              </a:buBlip>
            </a:pPr>
            <a:r>
              <a:rPr lang="en-US" sz="2400" dirty="0"/>
              <a:t>Over time, you should aspire towards splitting suitable applications and writing future functionality as microservices</a:t>
            </a:r>
          </a:p>
        </p:txBody>
      </p:sp>
      <p:pic>
        <p:nvPicPr>
          <p:cNvPr id="4098" name="Picture 2" descr="Visualizza immagine di origine">
            <a:extLst>
              <a:ext uri="{FF2B5EF4-FFF2-40B4-BE49-F238E27FC236}">
                <a16:creationId xmlns:a16="http://schemas.microsoft.com/office/drawing/2014/main" id="{C05EBA58-CC6C-475E-881F-5DBFD47E6E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20658" y="1345757"/>
            <a:ext cx="3633142" cy="252699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Logo, company name&#10;&#10;Description automatically generated">
            <a:extLst>
              <a:ext uri="{FF2B5EF4-FFF2-40B4-BE49-F238E27FC236}">
                <a16:creationId xmlns:a16="http://schemas.microsoft.com/office/drawing/2014/main" id="{E28FE3A4-C903-467E-9806-91229C571397}"/>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4118132" y="4251116"/>
            <a:ext cx="3955736" cy="2197632"/>
          </a:xfrm>
          <a:prstGeom prst="rect">
            <a:avLst/>
          </a:prstGeom>
        </p:spPr>
      </p:pic>
    </p:spTree>
    <p:extLst>
      <p:ext uri="{BB962C8B-B14F-4D97-AF65-F5344CB8AC3E}">
        <p14:creationId xmlns:p14="http://schemas.microsoft.com/office/powerpoint/2010/main" val="1689086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Visualizza immagine di origine">
            <a:extLst>
              <a:ext uri="{FF2B5EF4-FFF2-40B4-BE49-F238E27FC236}">
                <a16:creationId xmlns:a16="http://schemas.microsoft.com/office/drawing/2014/main" id="{88877370-D813-409A-AADB-0D0FD9617E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97797" y="4429464"/>
            <a:ext cx="6196405" cy="1992165"/>
          </a:xfrm>
          <a:prstGeom prst="rect">
            <a:avLst/>
          </a:prstGeom>
          <a:ln w="88900" cap="sq" cmpd="thickThin">
            <a:solidFill>
              <a:srgbClr val="000000"/>
            </a:solidFill>
            <a:prstDash val="solid"/>
            <a:miter lim="800000"/>
          </a:ln>
          <a:effectLst>
            <a:innerShdw blurRad="76200">
              <a:srgbClr val="000000"/>
            </a:innerShdw>
          </a:effectLst>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8124D15-C6AD-40BE-AA1A-C8BD811A3CBD}"/>
              </a:ext>
            </a:extLst>
          </p:cNvPr>
          <p:cNvSpPr txBox="1"/>
          <p:nvPr/>
        </p:nvSpPr>
        <p:spPr>
          <a:xfrm>
            <a:off x="0" y="1398488"/>
            <a:ext cx="12191999" cy="2800767"/>
          </a:xfrm>
          <a:prstGeom prst="rect">
            <a:avLst/>
          </a:prstGeom>
          <a:noFill/>
        </p:spPr>
        <p:txBody>
          <a:bodyPr wrap="square" rtlCol="0">
            <a:spAutoFit/>
          </a:bodyPr>
          <a:lstStyle/>
          <a:p>
            <a:pPr algn="ctr"/>
            <a:r>
              <a:rPr lang="en-US" sz="8800" dirty="0">
                <a:solidFill>
                  <a:schemeClr val="bg1"/>
                </a:solidFill>
              </a:rPr>
              <a:t>2 </a:t>
            </a:r>
          </a:p>
          <a:p>
            <a:pPr algn="ctr"/>
            <a:r>
              <a:rPr lang="en-US" sz="8800" dirty="0">
                <a:solidFill>
                  <a:schemeClr val="bg1"/>
                </a:solidFill>
              </a:rPr>
              <a:t>CI/CD</a:t>
            </a:r>
          </a:p>
        </p:txBody>
      </p:sp>
    </p:spTree>
    <p:extLst>
      <p:ext uri="{BB962C8B-B14F-4D97-AF65-F5344CB8AC3E}">
        <p14:creationId xmlns:p14="http://schemas.microsoft.com/office/powerpoint/2010/main" val="25565473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CDD19E-A244-4453-A81E-DD76ADFA0A9E}"/>
              </a:ext>
            </a:extLst>
          </p:cNvPr>
          <p:cNvSpPr>
            <a:spLocks noGrp="1"/>
          </p:cNvSpPr>
          <p:nvPr>
            <p:ph type="title"/>
          </p:nvPr>
        </p:nvSpPr>
        <p:spPr/>
        <p:txBody>
          <a:bodyPr/>
          <a:lstStyle/>
          <a:p>
            <a:r>
              <a:rPr lang="en-US" dirty="0"/>
              <a:t>2 – CI/CD</a:t>
            </a:r>
          </a:p>
        </p:txBody>
      </p:sp>
      <p:sp>
        <p:nvSpPr>
          <p:cNvPr id="3" name="Content Placeholder 2">
            <a:extLst>
              <a:ext uri="{FF2B5EF4-FFF2-40B4-BE49-F238E27FC236}">
                <a16:creationId xmlns:a16="http://schemas.microsoft.com/office/drawing/2014/main" id="{D4110328-1CDA-4748-B887-E2A5DDF1F012}"/>
              </a:ext>
            </a:extLst>
          </p:cNvPr>
          <p:cNvSpPr>
            <a:spLocks noGrp="1"/>
          </p:cNvSpPr>
          <p:nvPr>
            <p:ph idx="1"/>
          </p:nvPr>
        </p:nvSpPr>
        <p:spPr>
          <a:xfrm>
            <a:off x="325315" y="1345757"/>
            <a:ext cx="7237311" cy="5375718"/>
          </a:xfrm>
        </p:spPr>
        <p:txBody>
          <a:bodyPr>
            <a:normAutofit/>
          </a:bodyPr>
          <a:lstStyle/>
          <a:p>
            <a:pPr marL="457200" indent="-457200">
              <a:buBlip>
                <a:blip r:embed="rId3"/>
              </a:buBlip>
            </a:pPr>
            <a:r>
              <a:rPr lang="en-US" sz="2400" dirty="0"/>
              <a:t>Setup CI/CD so that changes to your source code automatically result in a new container being built, tested, and deployed to staging, and eventually, perhaps, to production.</a:t>
            </a:r>
          </a:p>
          <a:p>
            <a:pPr marL="457200" indent="-457200">
              <a:buBlip>
                <a:blip r:embed="rId3"/>
              </a:buBlip>
            </a:pPr>
            <a:r>
              <a:rPr lang="en-US" sz="2400" dirty="0"/>
              <a:t>Setup automates rollouts, roll backs and testing</a:t>
            </a:r>
          </a:p>
        </p:txBody>
      </p:sp>
      <p:grpSp>
        <p:nvGrpSpPr>
          <p:cNvPr id="7" name="Group 6">
            <a:extLst>
              <a:ext uri="{FF2B5EF4-FFF2-40B4-BE49-F238E27FC236}">
                <a16:creationId xmlns:a16="http://schemas.microsoft.com/office/drawing/2014/main" id="{818A6261-6CD8-45DE-81CD-83A0AC3630B9}"/>
              </a:ext>
            </a:extLst>
          </p:cNvPr>
          <p:cNvGrpSpPr/>
          <p:nvPr/>
        </p:nvGrpSpPr>
        <p:grpSpPr>
          <a:xfrm>
            <a:off x="325316" y="4531975"/>
            <a:ext cx="11028484" cy="2189500"/>
            <a:chOff x="325316" y="4531975"/>
            <a:chExt cx="11028484" cy="2189500"/>
          </a:xfrm>
        </p:grpSpPr>
        <p:grpSp>
          <p:nvGrpSpPr>
            <p:cNvPr id="8" name="Group 7">
              <a:extLst>
                <a:ext uri="{FF2B5EF4-FFF2-40B4-BE49-F238E27FC236}">
                  <a16:creationId xmlns:a16="http://schemas.microsoft.com/office/drawing/2014/main" id="{A36BEF5E-69BD-4976-9AB7-F0A381425F8A}"/>
                </a:ext>
              </a:extLst>
            </p:cNvPr>
            <p:cNvGrpSpPr/>
            <p:nvPr/>
          </p:nvGrpSpPr>
          <p:grpSpPr>
            <a:xfrm>
              <a:off x="325316" y="4565515"/>
              <a:ext cx="11028484" cy="2155960"/>
              <a:chOff x="3295649" y="923925"/>
              <a:chExt cx="5546425" cy="1344822"/>
            </a:xfrm>
            <a:solidFill>
              <a:schemeClr val="accent1"/>
            </a:solidFill>
          </p:grpSpPr>
          <p:sp>
            <p:nvSpPr>
              <p:cNvPr id="9" name="Freeform: Shape 8">
                <a:extLst>
                  <a:ext uri="{FF2B5EF4-FFF2-40B4-BE49-F238E27FC236}">
                    <a16:creationId xmlns:a16="http://schemas.microsoft.com/office/drawing/2014/main" id="{F733DBAB-E861-4D54-9B5B-883938A4A5E9}"/>
                  </a:ext>
                </a:extLst>
              </p:cNvPr>
              <p:cNvSpPr/>
              <p:nvPr/>
            </p:nvSpPr>
            <p:spPr>
              <a:xfrm>
                <a:off x="3295649" y="923925"/>
                <a:ext cx="3155006" cy="1057275"/>
              </a:xfrm>
              <a:custGeom>
                <a:avLst/>
                <a:gdLst>
                  <a:gd name="connsiteX0" fmla="*/ 0 w 3155006"/>
                  <a:gd name="connsiteY0" fmla="*/ 0 h 1057275"/>
                  <a:gd name="connsiteX1" fmla="*/ 2242498 w 3155006"/>
                  <a:gd name="connsiteY1" fmla="*/ 0 h 1057275"/>
                  <a:gd name="connsiteX2" fmla="*/ 3155006 w 3155006"/>
                  <a:gd name="connsiteY2" fmla="*/ 1057275 h 1057275"/>
                  <a:gd name="connsiteX3" fmla="*/ 0 w 3155006"/>
                  <a:gd name="connsiteY3" fmla="*/ 1057275 h 1057275"/>
                </a:gdLst>
                <a:ahLst/>
                <a:cxnLst>
                  <a:cxn ang="0">
                    <a:pos x="connsiteX0" y="connsiteY0"/>
                  </a:cxn>
                  <a:cxn ang="0">
                    <a:pos x="connsiteX1" y="connsiteY1"/>
                  </a:cxn>
                  <a:cxn ang="0">
                    <a:pos x="connsiteX2" y="connsiteY2"/>
                  </a:cxn>
                  <a:cxn ang="0">
                    <a:pos x="connsiteX3" y="connsiteY3"/>
                  </a:cxn>
                </a:cxnLst>
                <a:rect l="l" t="t" r="r" b="b"/>
                <a:pathLst>
                  <a:path w="3155006" h="1057275">
                    <a:moveTo>
                      <a:pt x="0" y="0"/>
                    </a:moveTo>
                    <a:lnTo>
                      <a:pt x="2242498" y="0"/>
                    </a:lnTo>
                    <a:lnTo>
                      <a:pt x="3155006" y="1057275"/>
                    </a:lnTo>
                    <a:lnTo>
                      <a:pt x="0" y="1057275"/>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Triangle 9">
                <a:extLst>
                  <a:ext uri="{FF2B5EF4-FFF2-40B4-BE49-F238E27FC236}">
                    <a16:creationId xmlns:a16="http://schemas.microsoft.com/office/drawing/2014/main" id="{CEE42CCD-F77E-4D67-9FEE-B558CCF5FD49}"/>
                  </a:ext>
                </a:extLst>
              </p:cNvPr>
              <p:cNvSpPr/>
              <p:nvPr/>
            </p:nvSpPr>
            <p:spPr>
              <a:xfrm flipH="1" flipV="1">
                <a:off x="3295649" y="1981200"/>
                <a:ext cx="517225" cy="287547"/>
              </a:xfrm>
              <a:prstGeom prst="rtTriangle">
                <a:avLst/>
              </a:prstGeom>
              <a:gradFill>
                <a:gsLst>
                  <a:gs pos="100000">
                    <a:schemeClr val="accent2">
                      <a:lumMod val="75000"/>
                    </a:schemeClr>
                  </a:gs>
                  <a:gs pos="0">
                    <a:schemeClr val="accent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Triangle 10">
                <a:extLst>
                  <a:ext uri="{FF2B5EF4-FFF2-40B4-BE49-F238E27FC236}">
                    <a16:creationId xmlns:a16="http://schemas.microsoft.com/office/drawing/2014/main" id="{EF57F71C-E8C3-4466-BB5B-E048123B6FF3}"/>
                  </a:ext>
                </a:extLst>
              </p:cNvPr>
              <p:cNvSpPr/>
              <p:nvPr/>
            </p:nvSpPr>
            <p:spPr>
              <a:xfrm flipV="1">
                <a:off x="8320866" y="1981199"/>
                <a:ext cx="521208" cy="287547"/>
              </a:xfrm>
              <a:prstGeom prst="rtTriangle">
                <a:avLst/>
              </a:prstGeom>
              <a:gradFill>
                <a:gsLst>
                  <a:gs pos="100000">
                    <a:schemeClr val="accent3">
                      <a:lumMod val="75000"/>
                    </a:schemeClr>
                  </a:gs>
                  <a:gs pos="0">
                    <a:schemeClr val="accent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8AE1B1E2-5C89-4696-B151-67D9FB9F1896}"/>
                  </a:ext>
                </a:extLst>
              </p:cNvPr>
              <p:cNvSpPr/>
              <p:nvPr/>
            </p:nvSpPr>
            <p:spPr>
              <a:xfrm>
                <a:off x="5687068" y="923925"/>
                <a:ext cx="3155006" cy="1057275"/>
              </a:xfrm>
              <a:custGeom>
                <a:avLst/>
                <a:gdLst>
                  <a:gd name="connsiteX0" fmla="*/ 0 w 3155006"/>
                  <a:gd name="connsiteY0" fmla="*/ 0 h 1057275"/>
                  <a:gd name="connsiteX1" fmla="*/ 3155006 w 3155006"/>
                  <a:gd name="connsiteY1" fmla="*/ 0 h 1057275"/>
                  <a:gd name="connsiteX2" fmla="*/ 3155006 w 3155006"/>
                  <a:gd name="connsiteY2" fmla="*/ 1057275 h 1057275"/>
                  <a:gd name="connsiteX3" fmla="*/ 912508 w 3155006"/>
                  <a:gd name="connsiteY3" fmla="*/ 1057275 h 1057275"/>
                </a:gdLst>
                <a:ahLst/>
                <a:cxnLst>
                  <a:cxn ang="0">
                    <a:pos x="connsiteX0" y="connsiteY0"/>
                  </a:cxn>
                  <a:cxn ang="0">
                    <a:pos x="connsiteX1" y="connsiteY1"/>
                  </a:cxn>
                  <a:cxn ang="0">
                    <a:pos x="connsiteX2" y="connsiteY2"/>
                  </a:cxn>
                  <a:cxn ang="0">
                    <a:pos x="connsiteX3" y="connsiteY3"/>
                  </a:cxn>
                </a:cxnLst>
                <a:rect l="l" t="t" r="r" b="b"/>
                <a:pathLst>
                  <a:path w="3155006" h="1057275">
                    <a:moveTo>
                      <a:pt x="0" y="0"/>
                    </a:moveTo>
                    <a:lnTo>
                      <a:pt x="3155006" y="0"/>
                    </a:lnTo>
                    <a:lnTo>
                      <a:pt x="3155006" y="1057275"/>
                    </a:lnTo>
                    <a:lnTo>
                      <a:pt x="912508" y="1057275"/>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 name="Group 12">
              <a:extLst>
                <a:ext uri="{FF2B5EF4-FFF2-40B4-BE49-F238E27FC236}">
                  <a16:creationId xmlns:a16="http://schemas.microsoft.com/office/drawing/2014/main" id="{A1B93EDE-C17D-4D7D-9185-E0F79A845672}"/>
                </a:ext>
              </a:extLst>
            </p:cNvPr>
            <p:cNvGrpSpPr/>
            <p:nvPr/>
          </p:nvGrpSpPr>
          <p:grpSpPr>
            <a:xfrm>
              <a:off x="6869493" y="4531975"/>
              <a:ext cx="4417959" cy="978934"/>
              <a:chOff x="350992" y="2798738"/>
              <a:chExt cx="2282460" cy="978934"/>
            </a:xfrm>
          </p:grpSpPr>
          <p:sp>
            <p:nvSpPr>
              <p:cNvPr id="14" name="TextBox 13">
                <a:extLst>
                  <a:ext uri="{FF2B5EF4-FFF2-40B4-BE49-F238E27FC236}">
                    <a16:creationId xmlns:a16="http://schemas.microsoft.com/office/drawing/2014/main" id="{3E5E0781-AF98-4D48-9CA2-A5FD2AB988D3}"/>
                  </a:ext>
                </a:extLst>
              </p:cNvPr>
              <p:cNvSpPr txBox="1"/>
              <p:nvPr/>
            </p:nvSpPr>
            <p:spPr>
              <a:xfrm>
                <a:off x="350992" y="2798738"/>
                <a:ext cx="2282460" cy="461665"/>
              </a:xfrm>
              <a:prstGeom prst="rect">
                <a:avLst/>
              </a:prstGeom>
              <a:noFill/>
            </p:spPr>
            <p:txBody>
              <a:bodyPr wrap="square" lIns="0" rtlCol="0" anchor="ctr">
                <a:spAutoFit/>
              </a:bodyPr>
              <a:lstStyle/>
              <a:p>
                <a:r>
                  <a:rPr lang="en-US" sz="2400" b="1" dirty="0">
                    <a:solidFill>
                      <a:schemeClr val="bg1"/>
                    </a:solidFill>
                  </a:rPr>
                  <a:t>Microsoft</a:t>
                </a:r>
              </a:p>
            </p:txBody>
          </p:sp>
          <p:sp>
            <p:nvSpPr>
              <p:cNvPr id="15" name="TextBox 14">
                <a:extLst>
                  <a:ext uri="{FF2B5EF4-FFF2-40B4-BE49-F238E27FC236}">
                    <a16:creationId xmlns:a16="http://schemas.microsoft.com/office/drawing/2014/main" id="{E6AEAB25-C1A5-40CE-8DD5-B642ECC33EC3}"/>
                  </a:ext>
                </a:extLst>
              </p:cNvPr>
              <p:cNvSpPr txBox="1"/>
              <p:nvPr/>
            </p:nvSpPr>
            <p:spPr>
              <a:xfrm>
                <a:off x="358787" y="3177508"/>
                <a:ext cx="2274665" cy="600164"/>
              </a:xfrm>
              <a:prstGeom prst="rect">
                <a:avLst/>
              </a:prstGeom>
              <a:noFill/>
            </p:spPr>
            <p:txBody>
              <a:bodyPr wrap="square" lIns="0" rIns="0" rtlCol="0" anchor="t">
                <a:spAutoFit/>
              </a:bodyPr>
              <a:lstStyle/>
              <a:p>
                <a:pPr marL="171450" indent="-171450" algn="just">
                  <a:buFont typeface="Arial" panose="020B0604020202020204" pitchFamily="34" charset="0"/>
                  <a:buChar char="•"/>
                </a:pPr>
                <a:r>
                  <a:rPr lang="en-US" sz="1100" b="1" dirty="0">
                    <a:solidFill>
                      <a:schemeClr val="bg1"/>
                    </a:solidFill>
                  </a:rPr>
                  <a:t>Azure DevOps -</a:t>
                </a:r>
                <a:r>
                  <a:rPr lang="en-US" sz="1100" dirty="0">
                    <a:solidFill>
                      <a:schemeClr val="bg1"/>
                    </a:solidFill>
                  </a:rPr>
                  <a:t> </a:t>
                </a:r>
                <a:r>
                  <a:rPr lang="en-GB" sz="1100" dirty="0">
                    <a:solidFill>
                      <a:schemeClr val="bg1"/>
                    </a:solidFill>
                  </a:rPr>
                  <a:t>Plan smarter, collaborate better, and ship faster with a set of modern dev services</a:t>
                </a:r>
                <a:r>
                  <a:rPr lang="en-US" sz="1100" dirty="0">
                    <a:solidFill>
                      <a:schemeClr val="bg1"/>
                    </a:solidFill>
                  </a:rPr>
                  <a:t>  </a:t>
                </a:r>
                <a:r>
                  <a:rPr lang="en-US" sz="1100" dirty="0">
                    <a:solidFill>
                      <a:schemeClr val="bg1"/>
                    </a:solidFill>
                    <a:hlinkClick r:id="rId4"/>
                  </a:rPr>
                  <a:t>https://dev.azure.com/</a:t>
                </a:r>
                <a:r>
                  <a:rPr lang="en-US" sz="1100" dirty="0">
                    <a:solidFill>
                      <a:schemeClr val="bg1"/>
                    </a:solidFill>
                  </a:rPr>
                  <a:t> </a:t>
                </a:r>
              </a:p>
              <a:p>
                <a:pPr marL="171450" indent="-171450" algn="just">
                  <a:buFont typeface="Arial" panose="020B0604020202020204" pitchFamily="34" charset="0"/>
                  <a:buChar char="•"/>
                </a:pPr>
                <a:r>
                  <a:rPr lang="en-US" sz="1100" b="1" dirty="0">
                    <a:solidFill>
                      <a:schemeClr val="bg1"/>
                    </a:solidFill>
                  </a:rPr>
                  <a:t>GitHub</a:t>
                </a:r>
                <a:r>
                  <a:rPr lang="en-US" sz="1100" dirty="0">
                    <a:solidFill>
                      <a:schemeClr val="bg1"/>
                    </a:solidFill>
                  </a:rPr>
                  <a:t> – Where the world build software </a:t>
                </a:r>
                <a:r>
                  <a:rPr lang="en-US" sz="1100" dirty="0">
                    <a:solidFill>
                      <a:schemeClr val="bg1"/>
                    </a:solidFill>
                    <a:hlinkClick r:id="rId5"/>
                  </a:rPr>
                  <a:t>https://github.com/</a:t>
                </a:r>
                <a:r>
                  <a:rPr lang="en-US" sz="1100" dirty="0">
                    <a:solidFill>
                      <a:schemeClr val="bg1"/>
                    </a:solidFill>
                  </a:rPr>
                  <a:t> </a:t>
                </a:r>
              </a:p>
            </p:txBody>
          </p:sp>
        </p:grpSp>
        <p:grpSp>
          <p:nvGrpSpPr>
            <p:cNvPr id="16" name="Group 15">
              <a:extLst>
                <a:ext uri="{FF2B5EF4-FFF2-40B4-BE49-F238E27FC236}">
                  <a16:creationId xmlns:a16="http://schemas.microsoft.com/office/drawing/2014/main" id="{DBA3ADA4-F88C-4338-925A-67ADE0BA4C0E}"/>
                </a:ext>
              </a:extLst>
            </p:cNvPr>
            <p:cNvGrpSpPr/>
            <p:nvPr/>
          </p:nvGrpSpPr>
          <p:grpSpPr>
            <a:xfrm>
              <a:off x="401561" y="4590039"/>
              <a:ext cx="4392974" cy="809657"/>
              <a:chOff x="350992" y="2798738"/>
              <a:chExt cx="2282460" cy="809657"/>
            </a:xfrm>
          </p:grpSpPr>
          <p:sp>
            <p:nvSpPr>
              <p:cNvPr id="17" name="TextBox 16">
                <a:extLst>
                  <a:ext uri="{FF2B5EF4-FFF2-40B4-BE49-F238E27FC236}">
                    <a16:creationId xmlns:a16="http://schemas.microsoft.com/office/drawing/2014/main" id="{07524116-0E3A-4FC9-9A1A-D1589E599EF8}"/>
                  </a:ext>
                </a:extLst>
              </p:cNvPr>
              <p:cNvSpPr txBox="1"/>
              <p:nvPr/>
            </p:nvSpPr>
            <p:spPr>
              <a:xfrm>
                <a:off x="350992" y="2798738"/>
                <a:ext cx="2282460" cy="461665"/>
              </a:xfrm>
              <a:prstGeom prst="rect">
                <a:avLst/>
              </a:prstGeom>
              <a:noFill/>
            </p:spPr>
            <p:txBody>
              <a:bodyPr wrap="square" lIns="0" rtlCol="0" anchor="ctr">
                <a:spAutoFit/>
              </a:bodyPr>
              <a:lstStyle/>
              <a:p>
                <a:r>
                  <a:rPr lang="en-US" sz="2400" b="1" dirty="0">
                    <a:solidFill>
                      <a:schemeClr val="bg1"/>
                    </a:solidFill>
                  </a:rPr>
                  <a:t>CNCF</a:t>
                </a:r>
              </a:p>
            </p:txBody>
          </p:sp>
          <p:sp>
            <p:nvSpPr>
              <p:cNvPr id="18" name="TextBox 17">
                <a:extLst>
                  <a:ext uri="{FF2B5EF4-FFF2-40B4-BE49-F238E27FC236}">
                    <a16:creationId xmlns:a16="http://schemas.microsoft.com/office/drawing/2014/main" id="{35F34EEE-8D04-466F-A4BC-C7BBB21D32A0}"/>
                  </a:ext>
                </a:extLst>
              </p:cNvPr>
              <p:cNvSpPr txBox="1"/>
              <p:nvPr/>
            </p:nvSpPr>
            <p:spPr>
              <a:xfrm>
                <a:off x="358787" y="3177508"/>
                <a:ext cx="2274665" cy="430887"/>
              </a:xfrm>
              <a:prstGeom prst="rect">
                <a:avLst/>
              </a:prstGeom>
              <a:noFill/>
            </p:spPr>
            <p:txBody>
              <a:bodyPr wrap="square" lIns="0" rIns="0" rtlCol="0" anchor="t">
                <a:spAutoFit/>
              </a:bodyPr>
              <a:lstStyle/>
              <a:p>
                <a:pPr marL="171450" indent="-171450" algn="just">
                  <a:buFont typeface="Arial" panose="020B0604020202020204" pitchFamily="34" charset="0"/>
                  <a:buChar char="•"/>
                </a:pPr>
                <a:r>
                  <a:rPr lang="en-US" sz="1100" b="1" dirty="0">
                    <a:solidFill>
                      <a:schemeClr val="bg1"/>
                    </a:solidFill>
                  </a:rPr>
                  <a:t>ARGO </a:t>
                </a:r>
                <a:r>
                  <a:rPr lang="en-US" sz="1100" dirty="0">
                    <a:solidFill>
                      <a:schemeClr val="bg1"/>
                    </a:solidFill>
                  </a:rPr>
                  <a:t>– Open-source tools for Kubernetes to run workflows, manage clusters, and do </a:t>
                </a:r>
                <a:r>
                  <a:rPr lang="en-US" sz="1100" dirty="0" err="1">
                    <a:solidFill>
                      <a:schemeClr val="bg1"/>
                    </a:solidFill>
                  </a:rPr>
                  <a:t>GitOps</a:t>
                </a:r>
                <a:r>
                  <a:rPr lang="en-US" sz="1100" dirty="0">
                    <a:solidFill>
                      <a:schemeClr val="bg1"/>
                    </a:solidFill>
                  </a:rPr>
                  <a:t> right. </a:t>
                </a:r>
                <a:r>
                  <a:rPr lang="en-US" sz="1100" dirty="0">
                    <a:solidFill>
                      <a:schemeClr val="bg1"/>
                    </a:solidFill>
                    <a:hlinkClick r:id="rId6"/>
                  </a:rPr>
                  <a:t>https://argoproj.github.io/</a:t>
                </a:r>
                <a:r>
                  <a:rPr lang="en-US" sz="1100" dirty="0">
                    <a:solidFill>
                      <a:schemeClr val="bg1"/>
                    </a:solidFill>
                  </a:rPr>
                  <a:t> </a:t>
                </a:r>
              </a:p>
            </p:txBody>
          </p:sp>
        </p:grpSp>
      </p:grpSp>
      <p:pic>
        <p:nvPicPr>
          <p:cNvPr id="6" name="Picture 5">
            <a:extLst>
              <a:ext uri="{FF2B5EF4-FFF2-40B4-BE49-F238E27FC236}">
                <a16:creationId xmlns:a16="http://schemas.microsoft.com/office/drawing/2014/main" id="{AF83E902-018C-4CAB-80F3-595C77069147}"/>
              </a:ext>
            </a:extLst>
          </p:cNvPr>
          <p:cNvPicPr>
            <a:picLocks noChangeAspect="1"/>
          </p:cNvPicPr>
          <p:nvPr/>
        </p:nvPicPr>
        <p:blipFill>
          <a:blip r:embed="rId7"/>
          <a:stretch>
            <a:fillRect/>
          </a:stretch>
        </p:blipFill>
        <p:spPr>
          <a:xfrm>
            <a:off x="570042" y="5566301"/>
            <a:ext cx="536316" cy="616455"/>
          </a:xfrm>
          <a:prstGeom prst="rect">
            <a:avLst/>
          </a:prstGeom>
        </p:spPr>
      </p:pic>
      <p:pic>
        <p:nvPicPr>
          <p:cNvPr id="20" name="Graphic 19">
            <a:extLst>
              <a:ext uri="{FF2B5EF4-FFF2-40B4-BE49-F238E27FC236}">
                <a16:creationId xmlns:a16="http://schemas.microsoft.com/office/drawing/2014/main" id="{6251AC85-6F3D-4B46-9B52-A58D825ACA9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847425" y="5536322"/>
            <a:ext cx="612648" cy="612648"/>
          </a:xfrm>
          <a:prstGeom prst="rect">
            <a:avLst/>
          </a:prstGeom>
        </p:spPr>
      </p:pic>
      <p:pic>
        <p:nvPicPr>
          <p:cNvPr id="15364" name="Picture 4" descr="Visualizza immagine di origine">
            <a:extLst>
              <a:ext uri="{FF2B5EF4-FFF2-40B4-BE49-F238E27FC236}">
                <a16:creationId xmlns:a16="http://schemas.microsoft.com/office/drawing/2014/main" id="{8F505CB4-3EC9-45D2-91A2-FC6037DE429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604453" y="5570108"/>
            <a:ext cx="612648" cy="612648"/>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2" descr="Diagram&#10;&#10;Description automatically generated">
            <a:extLst>
              <a:ext uri="{FF2B5EF4-FFF2-40B4-BE49-F238E27FC236}">
                <a16:creationId xmlns:a16="http://schemas.microsoft.com/office/drawing/2014/main" id="{4D7FFB09-47F0-4AF4-8D86-665B802DB58E}"/>
              </a:ext>
            </a:extLst>
          </p:cNvPr>
          <p:cNvPicPr>
            <a:picLocks noChangeAspect="1"/>
          </p:cNvPicPr>
          <p:nvPr/>
        </p:nvPicPr>
        <p:blipFill>
          <a:blip r:embed="rId11">
            <a:extLst>
              <a:ext uri="{28A0092B-C50C-407E-A947-70E740481C1C}">
                <a14:useLocalDpi xmlns:a14="http://schemas.microsoft.com/office/drawing/2010/main" val="0"/>
              </a:ext>
              <a:ext uri="{837473B0-CC2E-450A-ABE3-18F120FF3D39}">
                <a1611:picAttrSrcUrl xmlns:a1611="http://schemas.microsoft.com/office/drawing/2016/11/main" r:id="rId12"/>
              </a:ext>
            </a:extLst>
          </a:blip>
          <a:stretch>
            <a:fillRect/>
          </a:stretch>
        </p:blipFill>
        <p:spPr>
          <a:xfrm>
            <a:off x="7720658" y="1345756"/>
            <a:ext cx="3653442" cy="1784719"/>
          </a:xfrm>
          <a:prstGeom prst="rect">
            <a:avLst/>
          </a:prstGeom>
        </p:spPr>
      </p:pic>
    </p:spTree>
    <p:extLst>
      <p:ext uri="{BB962C8B-B14F-4D97-AF65-F5344CB8AC3E}">
        <p14:creationId xmlns:p14="http://schemas.microsoft.com/office/powerpoint/2010/main" val="3211710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theme/theme1.xml><?xml version="1.0" encoding="utf-8"?>
<a:theme xmlns:a="http://schemas.openxmlformats.org/drawingml/2006/main" name="Codegen Theme">
  <a:themeElements>
    <a:clrScheme name="Custom 1">
      <a:dk1>
        <a:srgbClr val="494949"/>
      </a:dk1>
      <a:lt1>
        <a:srgbClr val="FFFFFF"/>
      </a:lt1>
      <a:dk2>
        <a:srgbClr val="494949"/>
      </a:dk2>
      <a:lt2>
        <a:srgbClr val="ECEFF1"/>
      </a:lt2>
      <a:accent1>
        <a:srgbClr val="494949"/>
      </a:accent1>
      <a:accent2>
        <a:srgbClr val="494949"/>
      </a:accent2>
      <a:accent3>
        <a:srgbClr val="494949"/>
      </a:accent3>
      <a:accent4>
        <a:srgbClr val="696969"/>
      </a:accent4>
      <a:accent5>
        <a:srgbClr val="999999"/>
      </a:accent5>
      <a:accent6>
        <a:srgbClr val="A9A9A9"/>
      </a:accent6>
      <a:hlink>
        <a:srgbClr val="B9B9B9"/>
      </a:hlink>
      <a:folHlink>
        <a:srgbClr val="B9B9B9"/>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4290</Words>
  <Application>Microsoft Office PowerPoint</Application>
  <PresentationFormat>Widescreen</PresentationFormat>
  <Paragraphs>350</Paragraphs>
  <Slides>27</Slides>
  <Notes>27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27</vt:i4>
      </vt:variant>
    </vt:vector>
  </HeadingPairs>
  <TitlesOfParts>
    <vt:vector size="34" baseType="lpstr">
      <vt:lpstr>MS Gothic</vt:lpstr>
      <vt:lpstr>Arial</vt:lpstr>
      <vt:lpstr>Calibri</vt:lpstr>
      <vt:lpstr>Catamaran</vt:lpstr>
      <vt:lpstr>Myanmar Text</vt:lpstr>
      <vt:lpstr>Roboto Light</vt:lpstr>
      <vt:lpstr>Codegen Theme</vt:lpstr>
      <vt:lpstr>Road to Cloud Native - The Trial Map!</vt:lpstr>
      <vt:lpstr>Thanks to our partners</vt:lpstr>
      <vt:lpstr>PowerPoint Presentation</vt:lpstr>
      <vt:lpstr>Cloud Native Computing Foundation - Mission</vt:lpstr>
      <vt:lpstr>Cloud Native - Trail Map</vt:lpstr>
      <vt:lpstr>PowerPoint Presentation</vt:lpstr>
      <vt:lpstr>1 - Containerization</vt:lpstr>
      <vt:lpstr>PowerPoint Presentation</vt:lpstr>
      <vt:lpstr>2 – CI/CD</vt:lpstr>
      <vt:lpstr>PowerPoint Presentation</vt:lpstr>
      <vt:lpstr>3 – Orchestration &amp; Application Definition</vt:lpstr>
      <vt:lpstr>PowerPoint Presentation</vt:lpstr>
      <vt:lpstr>4 – Observability &amp; Analysis</vt:lpstr>
      <vt:lpstr>PowerPoint Presentation</vt:lpstr>
      <vt:lpstr>5 – Service Proxy, Discovery, &amp; Mesh</vt:lpstr>
      <vt:lpstr>PowerPoint Presentation</vt:lpstr>
      <vt:lpstr>6 – Networking, Policy, &amp; Security</vt:lpstr>
      <vt:lpstr>PowerPoint Presentation</vt:lpstr>
      <vt:lpstr>7 – Distributed Database &amp; Storage</vt:lpstr>
      <vt:lpstr>PowerPoint Presentation</vt:lpstr>
      <vt:lpstr>8 – Streaming &amp; Messaging</vt:lpstr>
      <vt:lpstr>PowerPoint Presentation</vt:lpstr>
      <vt:lpstr>9 – Container Registry &amp; Runtime</vt:lpstr>
      <vt:lpstr>PowerPoint Presentation</vt:lpstr>
      <vt:lpstr>10 – Software Distribution</vt:lpstr>
      <vt:lpstr>CNCF Landscape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Andrea Tosato</dc:creator>
  <cp:lastModifiedBy>Cappello, Riccardo</cp:lastModifiedBy>
  <cp:revision>72</cp:revision>
  <dcterms:created xsi:type="dcterms:W3CDTF">2018-06-13T19:28:12Z</dcterms:created>
  <dcterms:modified xsi:type="dcterms:W3CDTF">2021-09-24T11:36:03Z</dcterms:modified>
</cp:coreProperties>
</file>